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sldIdLst>
    <p:sldId id="256" r:id="rId2"/>
    <p:sldId id="257" r:id="rId3"/>
    <p:sldId id="258" r:id="rId4"/>
    <p:sldId id="268" r:id="rId5"/>
    <p:sldId id="259" r:id="rId6"/>
    <p:sldId id="261" r:id="rId7"/>
    <p:sldId id="262" r:id="rId8"/>
    <p:sldId id="265" r:id="rId9"/>
    <p:sldId id="264" r:id="rId10"/>
    <p:sldId id="260" r:id="rId11"/>
    <p:sldId id="263" r:id="rId12"/>
    <p:sldId id="266" r:id="rId13"/>
    <p:sldId id="267" r:id="rId14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CF82D00-2038-4C0C-96AD-05178AF1784C}" v="101" dt="2023-09-05T10:15:35.56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59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606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351C679-E93D-486C-92AF-0CEFABB4E0DD}" type="doc">
      <dgm:prSet loTypeId="urn:microsoft.com/office/officeart/2005/8/layout/bProcess4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0AE9707-C010-46AD-B6CD-04BE4F49D13B}">
      <dgm:prSet/>
      <dgm:spPr/>
      <dgm:t>
        <a:bodyPr/>
        <a:lstStyle/>
        <a:p>
          <a:r>
            <a:rPr lang="fr-FR" dirty="0"/>
            <a:t>M101 - Se situer au regard du métier et de la démarche de formation 15h</a:t>
          </a:r>
          <a:endParaRPr lang="en-US" dirty="0"/>
        </a:p>
      </dgm:t>
    </dgm:pt>
    <dgm:pt modelId="{A95B0763-FBF3-4B16-98D1-894E4C22D64E}" type="parTrans" cxnId="{9FA41E0F-CB10-4399-B3C5-7FF49DCFB1AA}">
      <dgm:prSet/>
      <dgm:spPr/>
      <dgm:t>
        <a:bodyPr/>
        <a:lstStyle/>
        <a:p>
          <a:endParaRPr lang="en-US"/>
        </a:p>
      </dgm:t>
    </dgm:pt>
    <dgm:pt modelId="{860AFD08-F4CA-482D-9CFB-B9BD9CA2FF7D}" type="sibTrans" cxnId="{9FA41E0F-CB10-4399-B3C5-7FF49DCFB1AA}">
      <dgm:prSet/>
      <dgm:spPr/>
      <dgm:t>
        <a:bodyPr/>
        <a:lstStyle/>
        <a:p>
          <a:endParaRPr lang="en-US"/>
        </a:p>
      </dgm:t>
    </dgm:pt>
    <dgm:pt modelId="{8F60DA0E-004A-423D-BE4F-EBE84712EF7A}">
      <dgm:prSet/>
      <dgm:spPr/>
      <dgm:t>
        <a:bodyPr/>
        <a:lstStyle/>
        <a:p>
          <a:r>
            <a:rPr lang="fr-FR" dirty="0"/>
            <a:t>M102 -  Appréhender la programmation 120h</a:t>
          </a:r>
          <a:endParaRPr lang="en-US" dirty="0"/>
        </a:p>
      </dgm:t>
    </dgm:pt>
    <dgm:pt modelId="{D78702AF-14FB-4489-8F83-B36469A48306}" type="parTrans" cxnId="{BABD198B-E6A5-437D-A546-E4BD195F2DBC}">
      <dgm:prSet/>
      <dgm:spPr/>
      <dgm:t>
        <a:bodyPr/>
        <a:lstStyle/>
        <a:p>
          <a:endParaRPr lang="en-US"/>
        </a:p>
      </dgm:t>
    </dgm:pt>
    <dgm:pt modelId="{03D60C5E-25B9-4A71-84AE-C338FF206902}" type="sibTrans" cxnId="{BABD198B-E6A5-437D-A546-E4BD195F2DBC}">
      <dgm:prSet/>
      <dgm:spPr/>
      <dgm:t>
        <a:bodyPr/>
        <a:lstStyle/>
        <a:p>
          <a:endParaRPr lang="en-US"/>
        </a:p>
      </dgm:t>
    </dgm:pt>
    <dgm:pt modelId="{4B7417E1-BBA6-4E44-85FE-33705F078368}">
      <dgm:prSet/>
      <dgm:spPr/>
      <dgm:t>
        <a:bodyPr/>
        <a:lstStyle/>
        <a:p>
          <a:r>
            <a:rPr lang="fr-FR" dirty="0"/>
            <a:t>M103 - Manipuler les bases de données 120h</a:t>
          </a:r>
          <a:endParaRPr lang="en-US" dirty="0"/>
        </a:p>
      </dgm:t>
    </dgm:pt>
    <dgm:pt modelId="{A5B0E643-2AD0-406D-8C0B-D86EE4473631}" type="parTrans" cxnId="{4DD6D071-DD47-420B-9644-87A724B28730}">
      <dgm:prSet/>
      <dgm:spPr/>
      <dgm:t>
        <a:bodyPr/>
        <a:lstStyle/>
        <a:p>
          <a:endParaRPr lang="en-US"/>
        </a:p>
      </dgm:t>
    </dgm:pt>
    <dgm:pt modelId="{3262D405-3282-4CDF-AFDE-357CF3914464}" type="sibTrans" cxnId="{4DD6D071-DD47-420B-9644-87A724B28730}">
      <dgm:prSet/>
      <dgm:spPr/>
      <dgm:t>
        <a:bodyPr/>
        <a:lstStyle/>
        <a:p>
          <a:endParaRPr lang="en-US"/>
        </a:p>
      </dgm:t>
    </dgm:pt>
    <dgm:pt modelId="{3DEC74AF-C267-4AB7-99E3-ECC2AC7D8E23}">
      <dgm:prSet/>
      <dgm:spPr/>
      <dgm:t>
        <a:bodyPr/>
        <a:lstStyle/>
        <a:p>
          <a:r>
            <a:rPr lang="fr-FR" dirty="0"/>
            <a:t>M104 - Appliquer les mathématiques pour le traitement des données 90h</a:t>
          </a:r>
          <a:endParaRPr lang="en-US" dirty="0"/>
        </a:p>
      </dgm:t>
    </dgm:pt>
    <dgm:pt modelId="{F4055655-F28C-4658-A3E6-D17E4A8ACEC7}" type="parTrans" cxnId="{A5D268CA-7CD8-4CE0-93CA-EDA74FB89F80}">
      <dgm:prSet/>
      <dgm:spPr/>
      <dgm:t>
        <a:bodyPr/>
        <a:lstStyle/>
        <a:p>
          <a:endParaRPr lang="en-US"/>
        </a:p>
      </dgm:t>
    </dgm:pt>
    <dgm:pt modelId="{27884233-3810-4F13-97D5-B1CC03E163E0}" type="sibTrans" cxnId="{A5D268CA-7CD8-4CE0-93CA-EDA74FB89F80}">
      <dgm:prSet/>
      <dgm:spPr/>
      <dgm:t>
        <a:bodyPr/>
        <a:lstStyle/>
        <a:p>
          <a:endParaRPr lang="en-US"/>
        </a:p>
      </dgm:t>
    </dgm:pt>
    <dgm:pt modelId="{24199CEA-5548-4300-AAFD-62B1D00014AF}">
      <dgm:prSet/>
      <dgm:spPr/>
      <dgm:t>
        <a:bodyPr/>
        <a:lstStyle/>
        <a:p>
          <a:r>
            <a:rPr lang="fr-FR" dirty="0"/>
            <a:t>M105 - Maîtriser le processus ETL </a:t>
          </a:r>
          <a:r>
            <a:rPr lang="fr-FR" dirty="0" err="1"/>
            <a:t>Extract</a:t>
          </a:r>
          <a:r>
            <a:rPr lang="fr-FR" dirty="0"/>
            <a:t> </a:t>
          </a:r>
          <a:r>
            <a:rPr lang="fr-FR" dirty="0" err="1"/>
            <a:t>Transfom</a:t>
          </a:r>
          <a:r>
            <a:rPr lang="fr-FR" dirty="0"/>
            <a:t> </a:t>
          </a:r>
          <a:r>
            <a:rPr lang="fr-FR" dirty="0" err="1"/>
            <a:t>Load</a:t>
          </a:r>
          <a:r>
            <a:rPr lang="fr-FR" dirty="0"/>
            <a:t>  90h</a:t>
          </a:r>
          <a:endParaRPr lang="en-US" dirty="0"/>
        </a:p>
      </dgm:t>
    </dgm:pt>
    <dgm:pt modelId="{5B875C7C-CAA3-4154-A610-F52AD2438051}" type="parTrans" cxnId="{A40813FF-D765-4CDB-8881-29990227D742}">
      <dgm:prSet/>
      <dgm:spPr/>
      <dgm:t>
        <a:bodyPr/>
        <a:lstStyle/>
        <a:p>
          <a:endParaRPr lang="en-US"/>
        </a:p>
      </dgm:t>
    </dgm:pt>
    <dgm:pt modelId="{4D1B1F6A-6B81-427F-9AED-A058491B2D8E}" type="sibTrans" cxnId="{A40813FF-D765-4CDB-8881-29990227D742}">
      <dgm:prSet/>
      <dgm:spPr/>
      <dgm:t>
        <a:bodyPr/>
        <a:lstStyle/>
        <a:p>
          <a:endParaRPr lang="en-US"/>
        </a:p>
      </dgm:t>
    </dgm:pt>
    <dgm:pt modelId="{49C7F77F-A2F3-46C4-BEC6-91D3F0D4915B}">
      <dgm:prSet/>
      <dgm:spPr/>
      <dgm:t>
        <a:bodyPr/>
        <a:lstStyle/>
        <a:p>
          <a:r>
            <a:rPr lang="fr-FR" dirty="0"/>
            <a:t>M106  - S’initier à l’Intelligence Artificielle 45h</a:t>
          </a:r>
          <a:endParaRPr lang="en-US" dirty="0"/>
        </a:p>
      </dgm:t>
    </dgm:pt>
    <dgm:pt modelId="{AD273469-677E-453D-AC40-A53C2F50BBB7}" type="parTrans" cxnId="{AA2BEE2D-8DEF-40F3-8FD8-73C6F91B7321}">
      <dgm:prSet/>
      <dgm:spPr/>
      <dgm:t>
        <a:bodyPr/>
        <a:lstStyle/>
        <a:p>
          <a:endParaRPr lang="en-US"/>
        </a:p>
      </dgm:t>
    </dgm:pt>
    <dgm:pt modelId="{8E988357-82F9-4AB6-A1EE-E1CC9669BB7B}" type="sibTrans" cxnId="{AA2BEE2D-8DEF-40F3-8FD8-73C6F91B7321}">
      <dgm:prSet/>
      <dgm:spPr/>
      <dgm:t>
        <a:bodyPr/>
        <a:lstStyle/>
        <a:p>
          <a:endParaRPr lang="en-US"/>
        </a:p>
      </dgm:t>
    </dgm:pt>
    <dgm:pt modelId="{03AE4847-5361-435B-A576-DCE996EBBC53}">
      <dgm:prSet/>
      <dgm:spPr/>
      <dgm:t>
        <a:bodyPr/>
        <a:lstStyle/>
        <a:p>
          <a:r>
            <a:rPr lang="fr-FR" dirty="0"/>
            <a:t>M107 - Maîtriser l’apprentissage automatique 75h</a:t>
          </a:r>
          <a:endParaRPr lang="en-US" dirty="0"/>
        </a:p>
      </dgm:t>
    </dgm:pt>
    <dgm:pt modelId="{BAE167AF-9FAD-4F53-80DB-995C16331973}" type="parTrans" cxnId="{D9A00426-705E-485E-8C4C-2519E4111A2F}">
      <dgm:prSet/>
      <dgm:spPr/>
      <dgm:t>
        <a:bodyPr/>
        <a:lstStyle/>
        <a:p>
          <a:endParaRPr lang="en-US"/>
        </a:p>
      </dgm:t>
    </dgm:pt>
    <dgm:pt modelId="{5AA6DE07-DD3C-4296-A80A-4837D0DCD83D}" type="sibTrans" cxnId="{D9A00426-705E-485E-8C4C-2519E4111A2F}">
      <dgm:prSet/>
      <dgm:spPr/>
      <dgm:t>
        <a:bodyPr/>
        <a:lstStyle/>
        <a:p>
          <a:endParaRPr lang="en-US"/>
        </a:p>
      </dgm:t>
    </dgm:pt>
    <dgm:pt modelId="{B6C489B1-3391-4BFF-8BB1-80F53D7A5171}">
      <dgm:prSet/>
      <dgm:spPr/>
      <dgm:t>
        <a:bodyPr/>
        <a:lstStyle/>
        <a:p>
          <a:r>
            <a:rPr lang="fr-FR" dirty="0"/>
            <a:t>M108 - Appréhender l’apprentissage profond 75h</a:t>
          </a:r>
          <a:endParaRPr lang="en-US" dirty="0"/>
        </a:p>
      </dgm:t>
    </dgm:pt>
    <dgm:pt modelId="{50C20710-B5F7-46CE-9A28-8C9791A9EB3D}" type="parTrans" cxnId="{8A10A14A-2329-4FBB-A143-90FAFDC62AEC}">
      <dgm:prSet/>
      <dgm:spPr/>
      <dgm:t>
        <a:bodyPr/>
        <a:lstStyle/>
        <a:p>
          <a:endParaRPr lang="en-US"/>
        </a:p>
      </dgm:t>
    </dgm:pt>
    <dgm:pt modelId="{8892E1D5-1466-4F5A-B16E-649A8EF34AB7}" type="sibTrans" cxnId="{8A10A14A-2329-4FBB-A143-90FAFDC62AEC}">
      <dgm:prSet/>
      <dgm:spPr/>
      <dgm:t>
        <a:bodyPr/>
        <a:lstStyle/>
        <a:p>
          <a:endParaRPr lang="en-US"/>
        </a:p>
      </dgm:t>
    </dgm:pt>
    <dgm:pt modelId="{560AC82A-E8FB-493B-B344-CAB0FB28E170}">
      <dgm:prSet/>
      <dgm:spPr/>
      <dgm:t>
        <a:bodyPr/>
        <a:lstStyle/>
        <a:p>
          <a:r>
            <a:rPr lang="fr-FR" dirty="0"/>
            <a:t>M109 - Appliquer les méthodes de gestion des projets 45h</a:t>
          </a:r>
          <a:br>
            <a:rPr lang="fr-FR" dirty="0"/>
          </a:br>
          <a:endParaRPr lang="en-US" dirty="0"/>
        </a:p>
      </dgm:t>
    </dgm:pt>
    <dgm:pt modelId="{282E22C9-1386-46CB-B100-555D04C9DF6E}" type="parTrans" cxnId="{F5559F35-66E5-4A29-A10B-6D966C5FA043}">
      <dgm:prSet/>
      <dgm:spPr/>
      <dgm:t>
        <a:bodyPr/>
        <a:lstStyle/>
        <a:p>
          <a:endParaRPr lang="en-US"/>
        </a:p>
      </dgm:t>
    </dgm:pt>
    <dgm:pt modelId="{3120D9F6-6A6C-44B6-BA4A-576A4BB28A7C}" type="sibTrans" cxnId="{F5559F35-66E5-4A29-A10B-6D966C5FA043}">
      <dgm:prSet/>
      <dgm:spPr/>
      <dgm:t>
        <a:bodyPr/>
        <a:lstStyle/>
        <a:p>
          <a:endParaRPr lang="en-US"/>
        </a:p>
      </dgm:t>
    </dgm:pt>
    <dgm:pt modelId="{E07BE1B3-E0E4-4367-BA42-A2808B6A1C39}" type="pres">
      <dgm:prSet presAssocID="{6351C679-E93D-486C-92AF-0CEFABB4E0DD}" presName="Name0" presStyleCnt="0">
        <dgm:presLayoutVars>
          <dgm:dir/>
          <dgm:resizeHandles/>
        </dgm:presLayoutVars>
      </dgm:prSet>
      <dgm:spPr/>
    </dgm:pt>
    <dgm:pt modelId="{35ECDED1-18E3-41AE-A4ED-C118EC2758AD}" type="pres">
      <dgm:prSet presAssocID="{C0AE9707-C010-46AD-B6CD-04BE4F49D13B}" presName="compNode" presStyleCnt="0"/>
      <dgm:spPr/>
    </dgm:pt>
    <dgm:pt modelId="{32F82760-3A56-43D1-BC58-779F6D7A11D2}" type="pres">
      <dgm:prSet presAssocID="{C0AE9707-C010-46AD-B6CD-04BE4F49D13B}" presName="dummyConnPt" presStyleCnt="0"/>
      <dgm:spPr/>
    </dgm:pt>
    <dgm:pt modelId="{FFADB201-02DB-4D41-AF18-4B9289487D42}" type="pres">
      <dgm:prSet presAssocID="{C0AE9707-C010-46AD-B6CD-04BE4F49D13B}" presName="node" presStyleLbl="node1" presStyleIdx="0" presStyleCnt="9">
        <dgm:presLayoutVars>
          <dgm:bulletEnabled val="1"/>
        </dgm:presLayoutVars>
      </dgm:prSet>
      <dgm:spPr/>
    </dgm:pt>
    <dgm:pt modelId="{C2479729-6E1F-4425-8C13-C7C301452680}" type="pres">
      <dgm:prSet presAssocID="{860AFD08-F4CA-482D-9CFB-B9BD9CA2FF7D}" presName="sibTrans" presStyleLbl="bgSibTrans2D1" presStyleIdx="0" presStyleCnt="8"/>
      <dgm:spPr/>
    </dgm:pt>
    <dgm:pt modelId="{3BD4DCB1-FABC-4CA1-A2C9-BAA161E514D5}" type="pres">
      <dgm:prSet presAssocID="{8F60DA0E-004A-423D-BE4F-EBE84712EF7A}" presName="compNode" presStyleCnt="0"/>
      <dgm:spPr/>
    </dgm:pt>
    <dgm:pt modelId="{8C8F06FF-EBC9-41C4-AC8B-3789AFB0D949}" type="pres">
      <dgm:prSet presAssocID="{8F60DA0E-004A-423D-BE4F-EBE84712EF7A}" presName="dummyConnPt" presStyleCnt="0"/>
      <dgm:spPr/>
    </dgm:pt>
    <dgm:pt modelId="{6FBD5111-2B07-47DD-8109-3BFAD6467109}" type="pres">
      <dgm:prSet presAssocID="{8F60DA0E-004A-423D-BE4F-EBE84712EF7A}" presName="node" presStyleLbl="node1" presStyleIdx="1" presStyleCnt="9">
        <dgm:presLayoutVars>
          <dgm:bulletEnabled val="1"/>
        </dgm:presLayoutVars>
      </dgm:prSet>
      <dgm:spPr/>
    </dgm:pt>
    <dgm:pt modelId="{05433730-A51F-4687-8193-ABA9408226A0}" type="pres">
      <dgm:prSet presAssocID="{03D60C5E-25B9-4A71-84AE-C338FF206902}" presName="sibTrans" presStyleLbl="bgSibTrans2D1" presStyleIdx="1" presStyleCnt="8"/>
      <dgm:spPr/>
    </dgm:pt>
    <dgm:pt modelId="{4B884F74-9787-466F-89F4-5162F976BAB4}" type="pres">
      <dgm:prSet presAssocID="{4B7417E1-BBA6-4E44-85FE-33705F078368}" presName="compNode" presStyleCnt="0"/>
      <dgm:spPr/>
    </dgm:pt>
    <dgm:pt modelId="{A1DD4E68-BFC6-4535-9898-F734F35BCCC7}" type="pres">
      <dgm:prSet presAssocID="{4B7417E1-BBA6-4E44-85FE-33705F078368}" presName="dummyConnPt" presStyleCnt="0"/>
      <dgm:spPr/>
    </dgm:pt>
    <dgm:pt modelId="{BADFC92B-EC5C-4A00-96F4-C0652AFB8D81}" type="pres">
      <dgm:prSet presAssocID="{4B7417E1-BBA6-4E44-85FE-33705F078368}" presName="node" presStyleLbl="node1" presStyleIdx="2" presStyleCnt="9">
        <dgm:presLayoutVars>
          <dgm:bulletEnabled val="1"/>
        </dgm:presLayoutVars>
      </dgm:prSet>
      <dgm:spPr/>
    </dgm:pt>
    <dgm:pt modelId="{5B6BD1E0-BBAF-4EE7-B13F-A0F2B065D99C}" type="pres">
      <dgm:prSet presAssocID="{3262D405-3282-4CDF-AFDE-357CF3914464}" presName="sibTrans" presStyleLbl="bgSibTrans2D1" presStyleIdx="2" presStyleCnt="8"/>
      <dgm:spPr/>
    </dgm:pt>
    <dgm:pt modelId="{5401D172-8F90-4B67-8387-6913496D21DF}" type="pres">
      <dgm:prSet presAssocID="{3DEC74AF-C267-4AB7-99E3-ECC2AC7D8E23}" presName="compNode" presStyleCnt="0"/>
      <dgm:spPr/>
    </dgm:pt>
    <dgm:pt modelId="{E5DE78B6-DC5C-48C5-A110-F881E961744B}" type="pres">
      <dgm:prSet presAssocID="{3DEC74AF-C267-4AB7-99E3-ECC2AC7D8E23}" presName="dummyConnPt" presStyleCnt="0"/>
      <dgm:spPr/>
    </dgm:pt>
    <dgm:pt modelId="{43827615-549A-419D-9FE8-7E06384E75F1}" type="pres">
      <dgm:prSet presAssocID="{3DEC74AF-C267-4AB7-99E3-ECC2AC7D8E23}" presName="node" presStyleLbl="node1" presStyleIdx="3" presStyleCnt="9">
        <dgm:presLayoutVars>
          <dgm:bulletEnabled val="1"/>
        </dgm:presLayoutVars>
      </dgm:prSet>
      <dgm:spPr/>
    </dgm:pt>
    <dgm:pt modelId="{5721668E-76C3-46E8-BA59-617DD56A0E97}" type="pres">
      <dgm:prSet presAssocID="{27884233-3810-4F13-97D5-B1CC03E163E0}" presName="sibTrans" presStyleLbl="bgSibTrans2D1" presStyleIdx="3" presStyleCnt="8"/>
      <dgm:spPr/>
    </dgm:pt>
    <dgm:pt modelId="{4FBB543F-EDB5-4349-B899-62AFCD29C60A}" type="pres">
      <dgm:prSet presAssocID="{24199CEA-5548-4300-AAFD-62B1D00014AF}" presName="compNode" presStyleCnt="0"/>
      <dgm:spPr/>
    </dgm:pt>
    <dgm:pt modelId="{4755B489-24A4-4A6E-9135-63AB552E6CD2}" type="pres">
      <dgm:prSet presAssocID="{24199CEA-5548-4300-AAFD-62B1D00014AF}" presName="dummyConnPt" presStyleCnt="0"/>
      <dgm:spPr/>
    </dgm:pt>
    <dgm:pt modelId="{6E9EEA3B-8E4F-4911-B355-45434656FFD7}" type="pres">
      <dgm:prSet presAssocID="{24199CEA-5548-4300-AAFD-62B1D00014AF}" presName="node" presStyleLbl="node1" presStyleIdx="4" presStyleCnt="9">
        <dgm:presLayoutVars>
          <dgm:bulletEnabled val="1"/>
        </dgm:presLayoutVars>
      </dgm:prSet>
      <dgm:spPr/>
    </dgm:pt>
    <dgm:pt modelId="{6E9483D3-89EC-471A-A688-DEB4505B501B}" type="pres">
      <dgm:prSet presAssocID="{4D1B1F6A-6B81-427F-9AED-A058491B2D8E}" presName="sibTrans" presStyleLbl="bgSibTrans2D1" presStyleIdx="4" presStyleCnt="8"/>
      <dgm:spPr/>
    </dgm:pt>
    <dgm:pt modelId="{5B17EE49-BF72-4F0D-8748-740F3AE8BC56}" type="pres">
      <dgm:prSet presAssocID="{49C7F77F-A2F3-46C4-BEC6-91D3F0D4915B}" presName="compNode" presStyleCnt="0"/>
      <dgm:spPr/>
    </dgm:pt>
    <dgm:pt modelId="{8690879A-27E3-4931-B263-495A206E2D7F}" type="pres">
      <dgm:prSet presAssocID="{49C7F77F-A2F3-46C4-BEC6-91D3F0D4915B}" presName="dummyConnPt" presStyleCnt="0"/>
      <dgm:spPr/>
    </dgm:pt>
    <dgm:pt modelId="{0511BB2C-7E7D-426A-AD43-5FC10AF91B50}" type="pres">
      <dgm:prSet presAssocID="{49C7F77F-A2F3-46C4-BEC6-91D3F0D4915B}" presName="node" presStyleLbl="node1" presStyleIdx="5" presStyleCnt="9">
        <dgm:presLayoutVars>
          <dgm:bulletEnabled val="1"/>
        </dgm:presLayoutVars>
      </dgm:prSet>
      <dgm:spPr/>
    </dgm:pt>
    <dgm:pt modelId="{E7C64963-EF6C-4FC5-891C-C55E116F99BC}" type="pres">
      <dgm:prSet presAssocID="{8E988357-82F9-4AB6-A1EE-E1CC9669BB7B}" presName="sibTrans" presStyleLbl="bgSibTrans2D1" presStyleIdx="5" presStyleCnt="8"/>
      <dgm:spPr/>
    </dgm:pt>
    <dgm:pt modelId="{04F90319-6181-4318-8F31-46E788292EB6}" type="pres">
      <dgm:prSet presAssocID="{03AE4847-5361-435B-A576-DCE996EBBC53}" presName="compNode" presStyleCnt="0"/>
      <dgm:spPr/>
    </dgm:pt>
    <dgm:pt modelId="{4F2F76C1-B7E4-43CF-A495-23CCBDA0810B}" type="pres">
      <dgm:prSet presAssocID="{03AE4847-5361-435B-A576-DCE996EBBC53}" presName="dummyConnPt" presStyleCnt="0"/>
      <dgm:spPr/>
    </dgm:pt>
    <dgm:pt modelId="{FCC63691-BCAB-4378-885C-0B4F01354D44}" type="pres">
      <dgm:prSet presAssocID="{03AE4847-5361-435B-A576-DCE996EBBC53}" presName="node" presStyleLbl="node1" presStyleIdx="6" presStyleCnt="9">
        <dgm:presLayoutVars>
          <dgm:bulletEnabled val="1"/>
        </dgm:presLayoutVars>
      </dgm:prSet>
      <dgm:spPr/>
    </dgm:pt>
    <dgm:pt modelId="{403FA9C5-BA2C-4596-B6A0-1409B3CF532F}" type="pres">
      <dgm:prSet presAssocID="{5AA6DE07-DD3C-4296-A80A-4837D0DCD83D}" presName="sibTrans" presStyleLbl="bgSibTrans2D1" presStyleIdx="6" presStyleCnt="8"/>
      <dgm:spPr/>
    </dgm:pt>
    <dgm:pt modelId="{A34B5F6B-6933-4B9A-B878-43D81A13C737}" type="pres">
      <dgm:prSet presAssocID="{B6C489B1-3391-4BFF-8BB1-80F53D7A5171}" presName="compNode" presStyleCnt="0"/>
      <dgm:spPr/>
    </dgm:pt>
    <dgm:pt modelId="{0F1D087A-A81A-4ED2-8FAD-65152641DDA2}" type="pres">
      <dgm:prSet presAssocID="{B6C489B1-3391-4BFF-8BB1-80F53D7A5171}" presName="dummyConnPt" presStyleCnt="0"/>
      <dgm:spPr/>
    </dgm:pt>
    <dgm:pt modelId="{F5B0E05F-3B0B-4ACD-8882-6D2294FA488D}" type="pres">
      <dgm:prSet presAssocID="{B6C489B1-3391-4BFF-8BB1-80F53D7A5171}" presName="node" presStyleLbl="node1" presStyleIdx="7" presStyleCnt="9">
        <dgm:presLayoutVars>
          <dgm:bulletEnabled val="1"/>
        </dgm:presLayoutVars>
      </dgm:prSet>
      <dgm:spPr/>
    </dgm:pt>
    <dgm:pt modelId="{8EF6C328-29E4-4C0A-A23D-8E064B36D595}" type="pres">
      <dgm:prSet presAssocID="{8892E1D5-1466-4F5A-B16E-649A8EF34AB7}" presName="sibTrans" presStyleLbl="bgSibTrans2D1" presStyleIdx="7" presStyleCnt="8"/>
      <dgm:spPr/>
    </dgm:pt>
    <dgm:pt modelId="{92824E31-6CFF-447D-A78A-202B9A405F39}" type="pres">
      <dgm:prSet presAssocID="{560AC82A-E8FB-493B-B344-CAB0FB28E170}" presName="compNode" presStyleCnt="0"/>
      <dgm:spPr/>
    </dgm:pt>
    <dgm:pt modelId="{E41B17C8-8CC7-4185-B507-B33ED21C1C24}" type="pres">
      <dgm:prSet presAssocID="{560AC82A-E8FB-493B-B344-CAB0FB28E170}" presName="dummyConnPt" presStyleCnt="0"/>
      <dgm:spPr/>
    </dgm:pt>
    <dgm:pt modelId="{0BDC8C7E-054C-4530-BD9F-8206C107711D}" type="pres">
      <dgm:prSet presAssocID="{560AC82A-E8FB-493B-B344-CAB0FB28E170}" presName="node" presStyleLbl="node1" presStyleIdx="8" presStyleCnt="9">
        <dgm:presLayoutVars>
          <dgm:bulletEnabled val="1"/>
        </dgm:presLayoutVars>
      </dgm:prSet>
      <dgm:spPr/>
    </dgm:pt>
  </dgm:ptLst>
  <dgm:cxnLst>
    <dgm:cxn modelId="{6848AD0A-FBE3-4D3A-9489-0115F01D1F2B}" type="presOf" srcId="{3DEC74AF-C267-4AB7-99E3-ECC2AC7D8E23}" destId="{43827615-549A-419D-9FE8-7E06384E75F1}" srcOrd="0" destOrd="0" presId="urn:microsoft.com/office/officeart/2005/8/layout/bProcess4"/>
    <dgm:cxn modelId="{9FA41E0F-CB10-4399-B3C5-7FF49DCFB1AA}" srcId="{6351C679-E93D-486C-92AF-0CEFABB4E0DD}" destId="{C0AE9707-C010-46AD-B6CD-04BE4F49D13B}" srcOrd="0" destOrd="0" parTransId="{A95B0763-FBF3-4B16-98D1-894E4C22D64E}" sibTransId="{860AFD08-F4CA-482D-9CFB-B9BD9CA2FF7D}"/>
    <dgm:cxn modelId="{F577CC0F-EE1A-4A1A-A6CC-08AF76C421DF}" type="presOf" srcId="{4D1B1F6A-6B81-427F-9AED-A058491B2D8E}" destId="{6E9483D3-89EC-471A-A688-DEB4505B501B}" srcOrd="0" destOrd="0" presId="urn:microsoft.com/office/officeart/2005/8/layout/bProcess4"/>
    <dgm:cxn modelId="{811A4E11-EDE1-4E01-ADB5-066503D714B1}" type="presOf" srcId="{49C7F77F-A2F3-46C4-BEC6-91D3F0D4915B}" destId="{0511BB2C-7E7D-426A-AD43-5FC10AF91B50}" srcOrd="0" destOrd="0" presId="urn:microsoft.com/office/officeart/2005/8/layout/bProcess4"/>
    <dgm:cxn modelId="{FC712213-2BD0-4497-81EC-06104DB391DA}" type="presOf" srcId="{8892E1D5-1466-4F5A-B16E-649A8EF34AB7}" destId="{8EF6C328-29E4-4C0A-A23D-8E064B36D595}" srcOrd="0" destOrd="0" presId="urn:microsoft.com/office/officeart/2005/8/layout/bProcess4"/>
    <dgm:cxn modelId="{D9A00426-705E-485E-8C4C-2519E4111A2F}" srcId="{6351C679-E93D-486C-92AF-0CEFABB4E0DD}" destId="{03AE4847-5361-435B-A576-DCE996EBBC53}" srcOrd="6" destOrd="0" parTransId="{BAE167AF-9FAD-4F53-80DB-995C16331973}" sibTransId="{5AA6DE07-DD3C-4296-A80A-4837D0DCD83D}"/>
    <dgm:cxn modelId="{AA2BEE2D-8DEF-40F3-8FD8-73C6F91B7321}" srcId="{6351C679-E93D-486C-92AF-0CEFABB4E0DD}" destId="{49C7F77F-A2F3-46C4-BEC6-91D3F0D4915B}" srcOrd="5" destOrd="0" parTransId="{AD273469-677E-453D-AC40-A53C2F50BBB7}" sibTransId="{8E988357-82F9-4AB6-A1EE-E1CC9669BB7B}"/>
    <dgm:cxn modelId="{F5559F35-66E5-4A29-A10B-6D966C5FA043}" srcId="{6351C679-E93D-486C-92AF-0CEFABB4E0DD}" destId="{560AC82A-E8FB-493B-B344-CAB0FB28E170}" srcOrd="8" destOrd="0" parTransId="{282E22C9-1386-46CB-B100-555D04C9DF6E}" sibTransId="{3120D9F6-6A6C-44B6-BA4A-576A4BB28A7C}"/>
    <dgm:cxn modelId="{4314BD40-415A-42E9-B18C-CC22F55AA253}" type="presOf" srcId="{03D60C5E-25B9-4A71-84AE-C338FF206902}" destId="{05433730-A51F-4687-8193-ABA9408226A0}" srcOrd="0" destOrd="0" presId="urn:microsoft.com/office/officeart/2005/8/layout/bProcess4"/>
    <dgm:cxn modelId="{92BC8F5B-8F2D-4764-B1AF-8DCD720886D8}" type="presOf" srcId="{560AC82A-E8FB-493B-B344-CAB0FB28E170}" destId="{0BDC8C7E-054C-4530-BD9F-8206C107711D}" srcOrd="0" destOrd="0" presId="urn:microsoft.com/office/officeart/2005/8/layout/bProcess4"/>
    <dgm:cxn modelId="{8A10A14A-2329-4FBB-A143-90FAFDC62AEC}" srcId="{6351C679-E93D-486C-92AF-0CEFABB4E0DD}" destId="{B6C489B1-3391-4BFF-8BB1-80F53D7A5171}" srcOrd="7" destOrd="0" parTransId="{50C20710-B5F7-46CE-9A28-8C9791A9EB3D}" sibTransId="{8892E1D5-1466-4F5A-B16E-649A8EF34AB7}"/>
    <dgm:cxn modelId="{4DD6D071-DD47-420B-9644-87A724B28730}" srcId="{6351C679-E93D-486C-92AF-0CEFABB4E0DD}" destId="{4B7417E1-BBA6-4E44-85FE-33705F078368}" srcOrd="2" destOrd="0" parTransId="{A5B0E643-2AD0-406D-8C0B-D86EE4473631}" sibTransId="{3262D405-3282-4CDF-AFDE-357CF3914464}"/>
    <dgm:cxn modelId="{159C6953-31D5-4A31-A91E-CB34BCA6E80D}" type="presOf" srcId="{4B7417E1-BBA6-4E44-85FE-33705F078368}" destId="{BADFC92B-EC5C-4A00-96F4-C0652AFB8D81}" srcOrd="0" destOrd="0" presId="urn:microsoft.com/office/officeart/2005/8/layout/bProcess4"/>
    <dgm:cxn modelId="{C1838679-79C3-4554-87C3-E9DCF5E8DDEC}" type="presOf" srcId="{860AFD08-F4CA-482D-9CFB-B9BD9CA2FF7D}" destId="{C2479729-6E1F-4425-8C13-C7C301452680}" srcOrd="0" destOrd="0" presId="urn:microsoft.com/office/officeart/2005/8/layout/bProcess4"/>
    <dgm:cxn modelId="{A26C0E7E-A914-499F-9B46-5146A4B13242}" type="presOf" srcId="{03AE4847-5361-435B-A576-DCE996EBBC53}" destId="{FCC63691-BCAB-4378-885C-0B4F01354D44}" srcOrd="0" destOrd="0" presId="urn:microsoft.com/office/officeart/2005/8/layout/bProcess4"/>
    <dgm:cxn modelId="{4E536086-9BD8-42C3-9CFA-813AF02A21D1}" type="presOf" srcId="{3262D405-3282-4CDF-AFDE-357CF3914464}" destId="{5B6BD1E0-BBAF-4EE7-B13F-A0F2B065D99C}" srcOrd="0" destOrd="0" presId="urn:microsoft.com/office/officeart/2005/8/layout/bProcess4"/>
    <dgm:cxn modelId="{BABD198B-E6A5-437D-A546-E4BD195F2DBC}" srcId="{6351C679-E93D-486C-92AF-0CEFABB4E0DD}" destId="{8F60DA0E-004A-423D-BE4F-EBE84712EF7A}" srcOrd="1" destOrd="0" parTransId="{D78702AF-14FB-4489-8F83-B36469A48306}" sibTransId="{03D60C5E-25B9-4A71-84AE-C338FF206902}"/>
    <dgm:cxn modelId="{ABD6AC9B-5FEA-440E-90BD-E6851B91384E}" type="presOf" srcId="{24199CEA-5548-4300-AAFD-62B1D00014AF}" destId="{6E9EEA3B-8E4F-4911-B355-45434656FFD7}" srcOrd="0" destOrd="0" presId="urn:microsoft.com/office/officeart/2005/8/layout/bProcess4"/>
    <dgm:cxn modelId="{66ED7DA4-FBE8-467D-A5FC-A2092C107E49}" type="presOf" srcId="{B6C489B1-3391-4BFF-8BB1-80F53D7A5171}" destId="{F5B0E05F-3B0B-4ACD-8882-6D2294FA488D}" srcOrd="0" destOrd="0" presId="urn:microsoft.com/office/officeart/2005/8/layout/bProcess4"/>
    <dgm:cxn modelId="{9D7FF5BC-1027-47F8-A8BB-491581CC94A2}" type="presOf" srcId="{27884233-3810-4F13-97D5-B1CC03E163E0}" destId="{5721668E-76C3-46E8-BA59-617DD56A0E97}" srcOrd="0" destOrd="0" presId="urn:microsoft.com/office/officeart/2005/8/layout/bProcess4"/>
    <dgm:cxn modelId="{A5D268CA-7CD8-4CE0-93CA-EDA74FB89F80}" srcId="{6351C679-E93D-486C-92AF-0CEFABB4E0DD}" destId="{3DEC74AF-C267-4AB7-99E3-ECC2AC7D8E23}" srcOrd="3" destOrd="0" parTransId="{F4055655-F28C-4658-A3E6-D17E4A8ACEC7}" sibTransId="{27884233-3810-4F13-97D5-B1CC03E163E0}"/>
    <dgm:cxn modelId="{0CB1B4D2-EB86-47EA-95E5-7D1EF07608DA}" type="presOf" srcId="{5AA6DE07-DD3C-4296-A80A-4837D0DCD83D}" destId="{403FA9C5-BA2C-4596-B6A0-1409B3CF532F}" srcOrd="0" destOrd="0" presId="urn:microsoft.com/office/officeart/2005/8/layout/bProcess4"/>
    <dgm:cxn modelId="{8858C3D7-CF1D-4555-B788-8D77C31D4F2C}" type="presOf" srcId="{6351C679-E93D-486C-92AF-0CEFABB4E0DD}" destId="{E07BE1B3-E0E4-4367-BA42-A2808B6A1C39}" srcOrd="0" destOrd="0" presId="urn:microsoft.com/office/officeart/2005/8/layout/bProcess4"/>
    <dgm:cxn modelId="{CC756CDB-4BFD-47C1-BE19-751AAA92AF71}" type="presOf" srcId="{8F60DA0E-004A-423D-BE4F-EBE84712EF7A}" destId="{6FBD5111-2B07-47DD-8109-3BFAD6467109}" srcOrd="0" destOrd="0" presId="urn:microsoft.com/office/officeart/2005/8/layout/bProcess4"/>
    <dgm:cxn modelId="{A95A02E2-1AFD-4FE5-AB90-37030F1A79FE}" type="presOf" srcId="{C0AE9707-C010-46AD-B6CD-04BE4F49D13B}" destId="{FFADB201-02DB-4D41-AF18-4B9289487D42}" srcOrd="0" destOrd="0" presId="urn:microsoft.com/office/officeart/2005/8/layout/bProcess4"/>
    <dgm:cxn modelId="{4450C7FC-7165-4E97-A850-135E3D11C09F}" type="presOf" srcId="{8E988357-82F9-4AB6-A1EE-E1CC9669BB7B}" destId="{E7C64963-EF6C-4FC5-891C-C55E116F99BC}" srcOrd="0" destOrd="0" presId="urn:microsoft.com/office/officeart/2005/8/layout/bProcess4"/>
    <dgm:cxn modelId="{A40813FF-D765-4CDB-8881-29990227D742}" srcId="{6351C679-E93D-486C-92AF-0CEFABB4E0DD}" destId="{24199CEA-5548-4300-AAFD-62B1D00014AF}" srcOrd="4" destOrd="0" parTransId="{5B875C7C-CAA3-4154-A610-F52AD2438051}" sibTransId="{4D1B1F6A-6B81-427F-9AED-A058491B2D8E}"/>
    <dgm:cxn modelId="{A8C53D11-0063-48B7-8DBF-574F5F76943D}" type="presParOf" srcId="{E07BE1B3-E0E4-4367-BA42-A2808B6A1C39}" destId="{35ECDED1-18E3-41AE-A4ED-C118EC2758AD}" srcOrd="0" destOrd="0" presId="urn:microsoft.com/office/officeart/2005/8/layout/bProcess4"/>
    <dgm:cxn modelId="{DAA23E7F-F7A1-459A-B8E6-A7FAF12255D2}" type="presParOf" srcId="{35ECDED1-18E3-41AE-A4ED-C118EC2758AD}" destId="{32F82760-3A56-43D1-BC58-779F6D7A11D2}" srcOrd="0" destOrd="0" presId="urn:microsoft.com/office/officeart/2005/8/layout/bProcess4"/>
    <dgm:cxn modelId="{BB1FA999-C0C1-4F14-9BA8-EF8B45DAAF0C}" type="presParOf" srcId="{35ECDED1-18E3-41AE-A4ED-C118EC2758AD}" destId="{FFADB201-02DB-4D41-AF18-4B9289487D42}" srcOrd="1" destOrd="0" presId="urn:microsoft.com/office/officeart/2005/8/layout/bProcess4"/>
    <dgm:cxn modelId="{77EE2C57-FFF8-47FA-B8A5-31B87EFE7A14}" type="presParOf" srcId="{E07BE1B3-E0E4-4367-BA42-A2808B6A1C39}" destId="{C2479729-6E1F-4425-8C13-C7C301452680}" srcOrd="1" destOrd="0" presId="urn:microsoft.com/office/officeart/2005/8/layout/bProcess4"/>
    <dgm:cxn modelId="{8C9C0001-3E5B-4C22-890A-56A12799D12C}" type="presParOf" srcId="{E07BE1B3-E0E4-4367-BA42-A2808B6A1C39}" destId="{3BD4DCB1-FABC-4CA1-A2C9-BAA161E514D5}" srcOrd="2" destOrd="0" presId="urn:microsoft.com/office/officeart/2005/8/layout/bProcess4"/>
    <dgm:cxn modelId="{EE5229F9-259F-42BE-A69B-75CEB4DA8CA7}" type="presParOf" srcId="{3BD4DCB1-FABC-4CA1-A2C9-BAA161E514D5}" destId="{8C8F06FF-EBC9-41C4-AC8B-3789AFB0D949}" srcOrd="0" destOrd="0" presId="urn:microsoft.com/office/officeart/2005/8/layout/bProcess4"/>
    <dgm:cxn modelId="{ED09F923-64BC-45F0-B1AD-0BF650D2683B}" type="presParOf" srcId="{3BD4DCB1-FABC-4CA1-A2C9-BAA161E514D5}" destId="{6FBD5111-2B07-47DD-8109-3BFAD6467109}" srcOrd="1" destOrd="0" presId="urn:microsoft.com/office/officeart/2005/8/layout/bProcess4"/>
    <dgm:cxn modelId="{760DFF4D-B7F7-4E09-8D33-90FCDC57D9E8}" type="presParOf" srcId="{E07BE1B3-E0E4-4367-BA42-A2808B6A1C39}" destId="{05433730-A51F-4687-8193-ABA9408226A0}" srcOrd="3" destOrd="0" presId="urn:microsoft.com/office/officeart/2005/8/layout/bProcess4"/>
    <dgm:cxn modelId="{7F6AA60E-B2F0-49BA-9F2C-DCE541C38B79}" type="presParOf" srcId="{E07BE1B3-E0E4-4367-BA42-A2808B6A1C39}" destId="{4B884F74-9787-466F-89F4-5162F976BAB4}" srcOrd="4" destOrd="0" presId="urn:microsoft.com/office/officeart/2005/8/layout/bProcess4"/>
    <dgm:cxn modelId="{8A32DB50-4B98-4B27-9301-AB288F4BFB1C}" type="presParOf" srcId="{4B884F74-9787-466F-89F4-5162F976BAB4}" destId="{A1DD4E68-BFC6-4535-9898-F734F35BCCC7}" srcOrd="0" destOrd="0" presId="urn:microsoft.com/office/officeart/2005/8/layout/bProcess4"/>
    <dgm:cxn modelId="{348119C4-C5AB-4DA5-A1FA-60F798FCD602}" type="presParOf" srcId="{4B884F74-9787-466F-89F4-5162F976BAB4}" destId="{BADFC92B-EC5C-4A00-96F4-C0652AFB8D81}" srcOrd="1" destOrd="0" presId="urn:microsoft.com/office/officeart/2005/8/layout/bProcess4"/>
    <dgm:cxn modelId="{0A2C4B41-3D6D-462B-9B01-DBED38489CC8}" type="presParOf" srcId="{E07BE1B3-E0E4-4367-BA42-A2808B6A1C39}" destId="{5B6BD1E0-BBAF-4EE7-B13F-A0F2B065D99C}" srcOrd="5" destOrd="0" presId="urn:microsoft.com/office/officeart/2005/8/layout/bProcess4"/>
    <dgm:cxn modelId="{9719F9EE-8ED3-495A-A7A6-38B1C94207EE}" type="presParOf" srcId="{E07BE1B3-E0E4-4367-BA42-A2808B6A1C39}" destId="{5401D172-8F90-4B67-8387-6913496D21DF}" srcOrd="6" destOrd="0" presId="urn:microsoft.com/office/officeart/2005/8/layout/bProcess4"/>
    <dgm:cxn modelId="{E4BF697A-20E9-477C-BAA7-3C01554AAFA4}" type="presParOf" srcId="{5401D172-8F90-4B67-8387-6913496D21DF}" destId="{E5DE78B6-DC5C-48C5-A110-F881E961744B}" srcOrd="0" destOrd="0" presId="urn:microsoft.com/office/officeart/2005/8/layout/bProcess4"/>
    <dgm:cxn modelId="{E58D376E-E12F-4CB7-827B-19AD5E716FF5}" type="presParOf" srcId="{5401D172-8F90-4B67-8387-6913496D21DF}" destId="{43827615-549A-419D-9FE8-7E06384E75F1}" srcOrd="1" destOrd="0" presId="urn:microsoft.com/office/officeart/2005/8/layout/bProcess4"/>
    <dgm:cxn modelId="{39B7A271-EB25-45E2-9A43-0E7303491018}" type="presParOf" srcId="{E07BE1B3-E0E4-4367-BA42-A2808B6A1C39}" destId="{5721668E-76C3-46E8-BA59-617DD56A0E97}" srcOrd="7" destOrd="0" presId="urn:microsoft.com/office/officeart/2005/8/layout/bProcess4"/>
    <dgm:cxn modelId="{EBB1404B-0692-4437-BD26-447B921D5778}" type="presParOf" srcId="{E07BE1B3-E0E4-4367-BA42-A2808B6A1C39}" destId="{4FBB543F-EDB5-4349-B899-62AFCD29C60A}" srcOrd="8" destOrd="0" presId="urn:microsoft.com/office/officeart/2005/8/layout/bProcess4"/>
    <dgm:cxn modelId="{FC79CC1B-2AA6-4CF7-8689-04DFC9E0C4A0}" type="presParOf" srcId="{4FBB543F-EDB5-4349-B899-62AFCD29C60A}" destId="{4755B489-24A4-4A6E-9135-63AB552E6CD2}" srcOrd="0" destOrd="0" presId="urn:microsoft.com/office/officeart/2005/8/layout/bProcess4"/>
    <dgm:cxn modelId="{A0E86620-858B-44F4-898C-FD1A923A664F}" type="presParOf" srcId="{4FBB543F-EDB5-4349-B899-62AFCD29C60A}" destId="{6E9EEA3B-8E4F-4911-B355-45434656FFD7}" srcOrd="1" destOrd="0" presId="urn:microsoft.com/office/officeart/2005/8/layout/bProcess4"/>
    <dgm:cxn modelId="{13EF047E-0824-4425-A5E7-80E7EF88D4EB}" type="presParOf" srcId="{E07BE1B3-E0E4-4367-BA42-A2808B6A1C39}" destId="{6E9483D3-89EC-471A-A688-DEB4505B501B}" srcOrd="9" destOrd="0" presId="urn:microsoft.com/office/officeart/2005/8/layout/bProcess4"/>
    <dgm:cxn modelId="{4099EA4C-E6C0-4DCC-A3D5-022AFC72A327}" type="presParOf" srcId="{E07BE1B3-E0E4-4367-BA42-A2808B6A1C39}" destId="{5B17EE49-BF72-4F0D-8748-740F3AE8BC56}" srcOrd="10" destOrd="0" presId="urn:microsoft.com/office/officeart/2005/8/layout/bProcess4"/>
    <dgm:cxn modelId="{281EF844-1D55-4BC3-980E-967B63E332BA}" type="presParOf" srcId="{5B17EE49-BF72-4F0D-8748-740F3AE8BC56}" destId="{8690879A-27E3-4931-B263-495A206E2D7F}" srcOrd="0" destOrd="0" presId="urn:microsoft.com/office/officeart/2005/8/layout/bProcess4"/>
    <dgm:cxn modelId="{A45D64BF-819F-45A6-B83C-DB50DEA587D9}" type="presParOf" srcId="{5B17EE49-BF72-4F0D-8748-740F3AE8BC56}" destId="{0511BB2C-7E7D-426A-AD43-5FC10AF91B50}" srcOrd="1" destOrd="0" presId="urn:microsoft.com/office/officeart/2005/8/layout/bProcess4"/>
    <dgm:cxn modelId="{27937BE4-A688-4141-9BDB-EF21D50383A5}" type="presParOf" srcId="{E07BE1B3-E0E4-4367-BA42-A2808B6A1C39}" destId="{E7C64963-EF6C-4FC5-891C-C55E116F99BC}" srcOrd="11" destOrd="0" presId="urn:microsoft.com/office/officeart/2005/8/layout/bProcess4"/>
    <dgm:cxn modelId="{B42F211E-7836-40B3-BA03-0D0FA7C9024D}" type="presParOf" srcId="{E07BE1B3-E0E4-4367-BA42-A2808B6A1C39}" destId="{04F90319-6181-4318-8F31-46E788292EB6}" srcOrd="12" destOrd="0" presId="urn:microsoft.com/office/officeart/2005/8/layout/bProcess4"/>
    <dgm:cxn modelId="{8D5D7E1C-E81C-408E-872A-30CAFC27822D}" type="presParOf" srcId="{04F90319-6181-4318-8F31-46E788292EB6}" destId="{4F2F76C1-B7E4-43CF-A495-23CCBDA0810B}" srcOrd="0" destOrd="0" presId="urn:microsoft.com/office/officeart/2005/8/layout/bProcess4"/>
    <dgm:cxn modelId="{00E3F8F1-D312-4F44-9A15-EFFF969E6FC2}" type="presParOf" srcId="{04F90319-6181-4318-8F31-46E788292EB6}" destId="{FCC63691-BCAB-4378-885C-0B4F01354D44}" srcOrd="1" destOrd="0" presId="urn:microsoft.com/office/officeart/2005/8/layout/bProcess4"/>
    <dgm:cxn modelId="{0745E04C-4009-4784-8A5B-33054C75A5CC}" type="presParOf" srcId="{E07BE1B3-E0E4-4367-BA42-A2808B6A1C39}" destId="{403FA9C5-BA2C-4596-B6A0-1409B3CF532F}" srcOrd="13" destOrd="0" presId="urn:microsoft.com/office/officeart/2005/8/layout/bProcess4"/>
    <dgm:cxn modelId="{84B741B1-2A2E-44EB-B21B-F924EB57A98E}" type="presParOf" srcId="{E07BE1B3-E0E4-4367-BA42-A2808B6A1C39}" destId="{A34B5F6B-6933-4B9A-B878-43D81A13C737}" srcOrd="14" destOrd="0" presId="urn:microsoft.com/office/officeart/2005/8/layout/bProcess4"/>
    <dgm:cxn modelId="{949FF281-3E70-482B-997D-872B1A89342B}" type="presParOf" srcId="{A34B5F6B-6933-4B9A-B878-43D81A13C737}" destId="{0F1D087A-A81A-4ED2-8FAD-65152641DDA2}" srcOrd="0" destOrd="0" presId="urn:microsoft.com/office/officeart/2005/8/layout/bProcess4"/>
    <dgm:cxn modelId="{BFCDF41B-2A3B-4A05-B800-0B5E143D618B}" type="presParOf" srcId="{A34B5F6B-6933-4B9A-B878-43D81A13C737}" destId="{F5B0E05F-3B0B-4ACD-8882-6D2294FA488D}" srcOrd="1" destOrd="0" presId="urn:microsoft.com/office/officeart/2005/8/layout/bProcess4"/>
    <dgm:cxn modelId="{D13F77F7-ECB7-464D-B1F7-6EF1BE5DB836}" type="presParOf" srcId="{E07BE1B3-E0E4-4367-BA42-A2808B6A1C39}" destId="{8EF6C328-29E4-4C0A-A23D-8E064B36D595}" srcOrd="15" destOrd="0" presId="urn:microsoft.com/office/officeart/2005/8/layout/bProcess4"/>
    <dgm:cxn modelId="{27B4071E-7F4C-4ADF-B6B5-EDEAA31BFB79}" type="presParOf" srcId="{E07BE1B3-E0E4-4367-BA42-A2808B6A1C39}" destId="{92824E31-6CFF-447D-A78A-202B9A405F39}" srcOrd="16" destOrd="0" presId="urn:microsoft.com/office/officeart/2005/8/layout/bProcess4"/>
    <dgm:cxn modelId="{77D3C088-E80E-4255-9715-7AD4769C2241}" type="presParOf" srcId="{92824E31-6CFF-447D-A78A-202B9A405F39}" destId="{E41B17C8-8CC7-4185-B507-B33ED21C1C24}" srcOrd="0" destOrd="0" presId="urn:microsoft.com/office/officeart/2005/8/layout/bProcess4"/>
    <dgm:cxn modelId="{0605097D-0C5F-4769-9D73-EAD7F414DB92}" type="presParOf" srcId="{92824E31-6CFF-447D-A78A-202B9A405F39}" destId="{0BDC8C7E-054C-4530-BD9F-8206C107711D}" srcOrd="1" destOrd="0" presId="urn:microsoft.com/office/officeart/2005/8/layout/bProcess4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479729-6E1F-4425-8C13-C7C301452680}">
      <dsp:nvSpPr>
        <dsp:cNvPr id="0" name=""/>
        <dsp:cNvSpPr/>
      </dsp:nvSpPr>
      <dsp:spPr>
        <a:xfrm rot="5400000">
          <a:off x="1150501" y="1301051"/>
          <a:ext cx="2040268" cy="245723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FADB201-02DB-4D41-AF18-4B9289487D42}">
      <dsp:nvSpPr>
        <dsp:cNvPr id="0" name=""/>
        <dsp:cNvSpPr/>
      </dsp:nvSpPr>
      <dsp:spPr>
        <a:xfrm>
          <a:off x="1620870" y="463"/>
          <a:ext cx="2730260" cy="163815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/>
            <a:t>M101 - Se situer au regard du métier et de la démarche de formation 15h</a:t>
          </a:r>
          <a:endParaRPr lang="en-US" sz="2000" kern="1200" dirty="0"/>
        </a:p>
      </dsp:txBody>
      <dsp:txXfrm>
        <a:off x="1668850" y="48443"/>
        <a:ext cx="2634300" cy="1542196"/>
      </dsp:txXfrm>
    </dsp:sp>
    <dsp:sp modelId="{05433730-A51F-4687-8193-ABA9408226A0}">
      <dsp:nvSpPr>
        <dsp:cNvPr id="0" name=""/>
        <dsp:cNvSpPr/>
      </dsp:nvSpPr>
      <dsp:spPr>
        <a:xfrm rot="5400000">
          <a:off x="1150501" y="3348746"/>
          <a:ext cx="2040268" cy="245723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FBD5111-2B07-47DD-8109-3BFAD6467109}">
      <dsp:nvSpPr>
        <dsp:cNvPr id="0" name=""/>
        <dsp:cNvSpPr/>
      </dsp:nvSpPr>
      <dsp:spPr>
        <a:xfrm>
          <a:off x="1620870" y="2048159"/>
          <a:ext cx="2730260" cy="163815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/>
            <a:t>M102 -  Appréhender la programmation 120h</a:t>
          </a:r>
          <a:endParaRPr lang="en-US" sz="2000" kern="1200" dirty="0"/>
        </a:p>
      </dsp:txBody>
      <dsp:txXfrm>
        <a:off x="1668850" y="2096139"/>
        <a:ext cx="2634300" cy="1542196"/>
      </dsp:txXfrm>
    </dsp:sp>
    <dsp:sp modelId="{5B6BD1E0-BBAF-4EE7-B13F-A0F2B065D99C}">
      <dsp:nvSpPr>
        <dsp:cNvPr id="0" name=""/>
        <dsp:cNvSpPr/>
      </dsp:nvSpPr>
      <dsp:spPr>
        <a:xfrm>
          <a:off x="2174348" y="4372594"/>
          <a:ext cx="3623819" cy="245723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ADFC92B-EC5C-4A00-96F4-C0652AFB8D81}">
      <dsp:nvSpPr>
        <dsp:cNvPr id="0" name=""/>
        <dsp:cNvSpPr/>
      </dsp:nvSpPr>
      <dsp:spPr>
        <a:xfrm>
          <a:off x="1620870" y="4095854"/>
          <a:ext cx="2730260" cy="163815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/>
            <a:t>M103 - Manipuler les bases de données 120h</a:t>
          </a:r>
          <a:endParaRPr lang="en-US" sz="2000" kern="1200" dirty="0"/>
        </a:p>
      </dsp:txBody>
      <dsp:txXfrm>
        <a:off x="1668850" y="4143834"/>
        <a:ext cx="2634300" cy="1542196"/>
      </dsp:txXfrm>
    </dsp:sp>
    <dsp:sp modelId="{5721668E-76C3-46E8-BA59-617DD56A0E97}">
      <dsp:nvSpPr>
        <dsp:cNvPr id="0" name=""/>
        <dsp:cNvSpPr/>
      </dsp:nvSpPr>
      <dsp:spPr>
        <a:xfrm rot="16200000">
          <a:off x="4781747" y="3348746"/>
          <a:ext cx="2040268" cy="245723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827615-549A-419D-9FE8-7E06384E75F1}">
      <dsp:nvSpPr>
        <dsp:cNvPr id="0" name=""/>
        <dsp:cNvSpPr/>
      </dsp:nvSpPr>
      <dsp:spPr>
        <a:xfrm>
          <a:off x="5252116" y="4095854"/>
          <a:ext cx="2730260" cy="163815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/>
            <a:t>M104 - Appliquer les mathématiques pour le traitement des données 90h</a:t>
          </a:r>
          <a:endParaRPr lang="en-US" sz="2000" kern="1200" dirty="0"/>
        </a:p>
      </dsp:txBody>
      <dsp:txXfrm>
        <a:off x="5300096" y="4143834"/>
        <a:ext cx="2634300" cy="1542196"/>
      </dsp:txXfrm>
    </dsp:sp>
    <dsp:sp modelId="{6E9483D3-89EC-471A-A688-DEB4505B501B}">
      <dsp:nvSpPr>
        <dsp:cNvPr id="0" name=""/>
        <dsp:cNvSpPr/>
      </dsp:nvSpPr>
      <dsp:spPr>
        <a:xfrm rot="16200000">
          <a:off x="4781747" y="1301051"/>
          <a:ext cx="2040268" cy="245723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E9EEA3B-8E4F-4911-B355-45434656FFD7}">
      <dsp:nvSpPr>
        <dsp:cNvPr id="0" name=""/>
        <dsp:cNvSpPr/>
      </dsp:nvSpPr>
      <dsp:spPr>
        <a:xfrm>
          <a:off x="5252116" y="2048159"/>
          <a:ext cx="2730260" cy="163815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/>
            <a:t>M105 - Maîtriser le processus ETL </a:t>
          </a:r>
          <a:r>
            <a:rPr lang="fr-FR" sz="2000" kern="1200" dirty="0" err="1"/>
            <a:t>Extract</a:t>
          </a:r>
          <a:r>
            <a:rPr lang="fr-FR" sz="2000" kern="1200" dirty="0"/>
            <a:t> </a:t>
          </a:r>
          <a:r>
            <a:rPr lang="fr-FR" sz="2000" kern="1200" dirty="0" err="1"/>
            <a:t>Transfom</a:t>
          </a:r>
          <a:r>
            <a:rPr lang="fr-FR" sz="2000" kern="1200" dirty="0"/>
            <a:t> </a:t>
          </a:r>
          <a:r>
            <a:rPr lang="fr-FR" sz="2000" kern="1200" dirty="0" err="1"/>
            <a:t>Load</a:t>
          </a:r>
          <a:r>
            <a:rPr lang="fr-FR" sz="2000" kern="1200" dirty="0"/>
            <a:t>  90h</a:t>
          </a:r>
          <a:endParaRPr lang="en-US" sz="2000" kern="1200" dirty="0"/>
        </a:p>
      </dsp:txBody>
      <dsp:txXfrm>
        <a:off x="5300096" y="2096139"/>
        <a:ext cx="2634300" cy="1542196"/>
      </dsp:txXfrm>
    </dsp:sp>
    <dsp:sp modelId="{E7C64963-EF6C-4FC5-891C-C55E116F99BC}">
      <dsp:nvSpPr>
        <dsp:cNvPr id="0" name=""/>
        <dsp:cNvSpPr/>
      </dsp:nvSpPr>
      <dsp:spPr>
        <a:xfrm>
          <a:off x="5805595" y="277203"/>
          <a:ext cx="3623819" cy="245723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511BB2C-7E7D-426A-AD43-5FC10AF91B50}">
      <dsp:nvSpPr>
        <dsp:cNvPr id="0" name=""/>
        <dsp:cNvSpPr/>
      </dsp:nvSpPr>
      <dsp:spPr>
        <a:xfrm>
          <a:off x="5252116" y="463"/>
          <a:ext cx="2730260" cy="163815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/>
            <a:t>M106  - S’initier à l’Intelligence Artificielle 45h</a:t>
          </a:r>
          <a:endParaRPr lang="en-US" sz="2000" kern="1200" dirty="0"/>
        </a:p>
      </dsp:txBody>
      <dsp:txXfrm>
        <a:off x="5300096" y="48443"/>
        <a:ext cx="2634300" cy="1542196"/>
      </dsp:txXfrm>
    </dsp:sp>
    <dsp:sp modelId="{403FA9C5-BA2C-4596-B6A0-1409B3CF532F}">
      <dsp:nvSpPr>
        <dsp:cNvPr id="0" name=""/>
        <dsp:cNvSpPr/>
      </dsp:nvSpPr>
      <dsp:spPr>
        <a:xfrm rot="5400000">
          <a:off x="8412994" y="1301051"/>
          <a:ext cx="2040268" cy="245723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CC63691-BCAB-4378-885C-0B4F01354D44}">
      <dsp:nvSpPr>
        <dsp:cNvPr id="0" name=""/>
        <dsp:cNvSpPr/>
      </dsp:nvSpPr>
      <dsp:spPr>
        <a:xfrm>
          <a:off x="8883363" y="463"/>
          <a:ext cx="2730260" cy="163815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/>
            <a:t>M107 - Maîtriser l’apprentissage automatique 75h</a:t>
          </a:r>
          <a:endParaRPr lang="en-US" sz="2000" kern="1200" dirty="0"/>
        </a:p>
      </dsp:txBody>
      <dsp:txXfrm>
        <a:off x="8931343" y="48443"/>
        <a:ext cx="2634300" cy="1542196"/>
      </dsp:txXfrm>
    </dsp:sp>
    <dsp:sp modelId="{8EF6C328-29E4-4C0A-A23D-8E064B36D595}">
      <dsp:nvSpPr>
        <dsp:cNvPr id="0" name=""/>
        <dsp:cNvSpPr/>
      </dsp:nvSpPr>
      <dsp:spPr>
        <a:xfrm rot="5400000">
          <a:off x="8412994" y="3348746"/>
          <a:ext cx="2040268" cy="245723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5B0E05F-3B0B-4ACD-8882-6D2294FA488D}">
      <dsp:nvSpPr>
        <dsp:cNvPr id="0" name=""/>
        <dsp:cNvSpPr/>
      </dsp:nvSpPr>
      <dsp:spPr>
        <a:xfrm>
          <a:off x="8883363" y="2048159"/>
          <a:ext cx="2730260" cy="163815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/>
            <a:t>M108 - Appréhender l’apprentissage profond 75h</a:t>
          </a:r>
          <a:endParaRPr lang="en-US" sz="2000" kern="1200" dirty="0"/>
        </a:p>
      </dsp:txBody>
      <dsp:txXfrm>
        <a:off x="8931343" y="2096139"/>
        <a:ext cx="2634300" cy="1542196"/>
      </dsp:txXfrm>
    </dsp:sp>
    <dsp:sp modelId="{0BDC8C7E-054C-4530-BD9F-8206C107711D}">
      <dsp:nvSpPr>
        <dsp:cNvPr id="0" name=""/>
        <dsp:cNvSpPr/>
      </dsp:nvSpPr>
      <dsp:spPr>
        <a:xfrm>
          <a:off x="8883363" y="4095854"/>
          <a:ext cx="2730260" cy="163815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/>
            <a:t>M109 - Appliquer les méthodes de gestion des projets 45h</a:t>
          </a:r>
          <a:br>
            <a:rPr lang="fr-FR" sz="2000" kern="1200" dirty="0"/>
          </a:br>
          <a:endParaRPr lang="en-US" sz="2000" kern="1200" dirty="0"/>
        </a:p>
      </dsp:txBody>
      <dsp:txXfrm>
        <a:off x="8931343" y="4143834"/>
        <a:ext cx="2634300" cy="154219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bProcess4">
  <dgm:title val=""/>
  <dgm:desc val=""/>
  <dgm:catLst>
    <dgm:cat type="process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/>
    </dgm:varLst>
    <dgm:choose name="Name1">
      <dgm:if name="Name2" func="var" arg="dir" op="equ" val="norm">
        <dgm:alg type="snake">
          <dgm:param type="grDir" val="tL"/>
          <dgm:param type="flowDir" val="col"/>
          <dgm:param type="contDir" val="revDir"/>
          <dgm:param type="bkpt" val="bal"/>
        </dgm:alg>
      </dgm:if>
      <dgm:else name="Name3">
        <dgm:alg type="snake">
          <dgm:param type="grDir" val="tR"/>
          <dgm:param type="flowDir" val="col"/>
          <dgm:param type="contDir" val="revDir"/>
          <dgm:param type="bkpt" val="bal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fact="0.6"/>
      <dgm:constr type="h" for="ch" forName="sibTrans" refType="h" refFor="ch" refForName="compNode" op="equ" fact="0.25"/>
      <dgm:constr type="sp" refType="w" fact="0.33"/>
      <dgm:constr type="primFontSz" for="des" forName="node" op="equ" val="65"/>
    </dgm:constrLst>
    <dgm:ruleLst/>
    <dgm:forEach name="nodes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axis="self" func="var" arg="dir" op="equ" val="norm">
            <dgm:constrLst>
              <dgm:constr type="l" for="ch" forName="dummyConnPt" refType="w" fact="0.2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if>
          <dgm:else name="Name6">
            <dgm:constrLst>
              <dgm:constr type="l" for="ch" forName="dummyConnPt" refType="w" fact="0.8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else>
        </dgm:choose>
        <dgm:ruleLst/>
        <dgm:layoutNode name="dummyConnPt" styleLbl="node1" moveWith="node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node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  <dgm:constr type="primFontSz" val="65"/>
          </dgm:constrLst>
          <dgm:ruleLst>
            <dgm:rule type="primFontSz" val="5" fact="NaN" max="NaN"/>
          </dgm:ruleLst>
        </dgm:layoutNode>
      </dgm:layoutNode>
      <dgm:forEach name="sibTransForEach" axis="followSib" cnt="1">
        <dgm:layoutNode name="sibTrans" styleLbl="bgSibTrans2D1">
          <dgm:choose name="Name7">
            <dgm:if name="Name8" axis="self" func="var" arg="dir" op="equ" val="norm">
              <dgm:alg type="conn">
                <dgm:param type="srcNode" val="dummyConnPt"/>
                <dgm:param type="dstNode" val="dummyConnPt"/>
                <dgm:param type="begPts" val="bCtr, midR, tCtr"/>
                <dgm:param type="endPts" val="tCtr, midL, bCtr"/>
                <dgm:param type="begSty" val="noArr"/>
                <dgm:param type="endSty" val="noArr"/>
              </dgm:alg>
            </dgm:if>
            <dgm:else name="Name9">
              <dgm:alg type="conn">
                <dgm:param type="srcNode" val="dummyConnPt"/>
                <dgm:param type="dstNode" val="dummyConnPt"/>
                <dgm:param type="begPts" val="bCtr, midL, tCtr"/>
                <dgm:param type="endPts" val="tCtr, midR, bCtr"/>
                <dgm:param type="begSty" val="noArr"/>
                <dgm:param type="endSty" val="noAr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/>
            <dgm:constr type="endPad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C81A0-FB7A-4357-8B37-1EC930D1E0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0" y="1523999"/>
            <a:ext cx="10668000" cy="1985963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3C075C-7238-4F43-87E7-63A35BE690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2000" y="3809999"/>
            <a:ext cx="10667998" cy="19859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B67EEB-ABA8-4DA9-803B-0C6CD8A128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anchor="b" anchorCtr="0"/>
          <a:lstStyle/>
          <a:p>
            <a:fld id="{F4D57BDD-E64A-4D27-8978-82FFCA18A12C}" type="datetimeFigureOut">
              <a:rPr lang="en-US" smtClean="0"/>
              <a:t>9/22/2025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CFD314-1E75-41B9-A585-4F4A32A347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0CC8E8-C649-4A81-BF53-F078B2A984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24171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CE73F-2F7C-4941-9B13-ACB43A498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15239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BC107E-F2BE-4057-B06B-1E50FD12B5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2000" y="3048000"/>
            <a:ext cx="10668000" cy="3048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B9D7D8-1932-4215-A6E0-C16DA0DDB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9/22/2025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78B662-65E3-47B2-AD95-B041B57F3B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93DBC5-88B5-4F2A-A0E3-752CB4217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0757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B6599DF-5B13-4800-ADD7-3A2A2F1C48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1523999"/>
            <a:ext cx="2705100" cy="45720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191E12-22D9-4DA9-A336-EA6A8B9B55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2000" y="1524000"/>
            <a:ext cx="7620000" cy="4572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22A1D5-B7EF-43A4-81EF-B5A7EA356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9/22/2025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809DFB-4410-42BF-B886-C984E3A53F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6487E8-E9A0-429E-88E5-34B1BE86B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0136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6A6A6-C260-4F8B-99DF-249C907BE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36F8CB-5C97-4437-A672-4E43D0E5AE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90C990-05C1-4ECD-A899-722057AEA6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9/22/2025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E9811C-37A0-4DD1-8607-EFD4226E5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CAB506-9570-4D3E-804F-A184A73DB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0325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569B8-DEA4-4F12-9078-ECD731F2AC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30351"/>
            <a:ext cx="10668000" cy="22796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0D1F3B-E79C-4822-999D-205B0E76C6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4589464"/>
            <a:ext cx="10668000" cy="1183184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145166-621E-4C71-A40F-64E5145367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9/22/2025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B8A175-E39F-477F-997B-99FF8677A5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69115F-5456-4FA3-8484-B1806E7C48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0620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8BC5C-CCF0-4BA5-B102-213AC6FD5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126364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237E63-3B4F-4C2F-A87C-9533227EB6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2000" y="3048000"/>
            <a:ext cx="4572000" cy="30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8ACE3E-2FED-4289-B138-3EC2826909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58000" y="3048000"/>
            <a:ext cx="4572000" cy="30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55DB51-20DA-4BEF-90BA-DDD37DC080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9/22/2025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6D22E1-F0DB-4CB7-B2E3-D578EEAA6E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29146B-54D6-4291-8EA2-643002482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6357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B4AE7-507A-4E14-96E2-5412FF8EA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7048"/>
            <a:ext cx="10668000" cy="75895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DEEE83-2945-4C22-9597-57F1F12628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2285999"/>
            <a:ext cx="4572001" cy="7619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C2494D-AD1D-4CB7-A17C-B69079113D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2001" y="3059113"/>
            <a:ext cx="4572000" cy="30368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23E4950-830D-4EE3-9F51-DD730255E0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7998" y="2286000"/>
            <a:ext cx="4572001" cy="7619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6F244AA-BDAA-4FDD-B742-449DF90573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858000" y="3059113"/>
            <a:ext cx="4571998" cy="30368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6B78494-ECE0-41D2-97E2-CFAC0434A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9/22/2025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5E4C20-6CC5-4259-B554-B19F1A7AA0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B09AB13-CCCC-4074-9B66-CE0B37902E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7355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FB5FF-4FD1-4CE4-BBC5-E6402FE06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3810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E71AAD-C5B9-485B-84DD-60DAFD5F18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9/22/2025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7CACFF-0406-4EE2-9E8F-F594B952C2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52A47E-1990-4B6B-BCCB-75B6F213A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8350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EC8FE4C-64F1-4C88-9D30-17F8131ED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9/22/2025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5D8FB3-6FA4-40A7-BDBF-76CD0F22FE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649F41-A021-4490-BB80-C89DF0293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5081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CEF60-874B-45DE-BF65-CF0D085775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3821113" cy="1524000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D757B0-722D-425F-8BD4-9CD9093BCB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0" y="1524000"/>
            <a:ext cx="6096000" cy="3810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DB0F60-AADF-41C3-8BFC-B405E0A3F9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0" y="3048000"/>
            <a:ext cx="3821113" cy="30480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AB1E11-97B6-42FD-9F45-6EDC3B83FA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9/22/2025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4D7DA9-F910-4337-99A2-91F4EA3612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93A2F2-339E-4406-9A90-534A38C5A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40780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971599-6E07-4A55-9B93-4CA5EFE3F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1524000"/>
            <a:ext cx="3810000" cy="15240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2C2D26-DACA-4941-955E-18F7E23675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33999" y="1524000"/>
            <a:ext cx="6095999" cy="3810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EDB26D-C5B0-41D6-A75F-F89A87BE24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1" y="3048000"/>
            <a:ext cx="3810000" cy="30480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9304B6-48DF-41FA-A089-8C83BBA63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9/22/2025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DFB82F-A17A-4BC7-A522-CD934BC35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CC530C-8824-4BE3-884E-2AFF30B57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6343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81B49B9-8C94-4604-AEEE-CB5051962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1263649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C3204E-CAF5-48A1-928F-757507EC48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3047999"/>
            <a:ext cx="10668000" cy="3048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540D12-4B42-4790-8677-C9250F3CDD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2000" y="401594"/>
            <a:ext cx="3048000" cy="365125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F4D57BDD-E64A-4D27-8978-82FFCA18A12C}" type="datetimeFigureOut">
              <a:rPr lang="en-US" smtClean="0"/>
              <a:pPr/>
              <a:t>9/22/2025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2B17CD-6C27-4CD1-B20D-EA4B8E54F4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858000" y="6096000"/>
            <a:ext cx="4572000" cy="365125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3A934F-C817-4C99-A2CF-C763A3F206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0" y="401594"/>
            <a:ext cx="2286000" cy="762000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r">
              <a:defRPr sz="3600">
                <a:solidFill>
                  <a:schemeClr val="tx1"/>
                </a:solidFill>
                <a:latin typeface="+mj-lt"/>
              </a:defRPr>
            </a:lvl1pPr>
          </a:lstStyle>
          <a:p>
            <a:fld id="{D643A852-0206-46AC-B0EB-645612933129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335980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697" r:id="rId6"/>
    <p:sldLayoutId id="2147483702" r:id="rId7"/>
    <p:sldLayoutId id="2147483698" r:id="rId8"/>
    <p:sldLayoutId id="2147483699" r:id="rId9"/>
    <p:sldLayoutId id="2147483700" r:id="rId10"/>
    <p:sldLayoutId id="214748370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Ousrah@gmail.com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5.png"/><Relationship Id="rId7" Type="http://schemas.openxmlformats.org/officeDocument/2006/relationships/diagramQuickStyle" Target="../diagrams/quickStyle1.xm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microsoft.com/office/2007/relationships/hdphoto" Target="../media/hdphoto1.wdp"/><Relationship Id="rId9" Type="http://schemas.microsoft.com/office/2007/relationships/diagramDrawing" Target="../diagrams/drawing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hyperlink" Target="https://github.com/ousrah/ia101_26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9B37791B-B040-4694-BFDC-8DD132D86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252769E-B9F0-4068-A645-5BBEF16E9C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4" y="3296010"/>
            <a:ext cx="12191456" cy="2849976"/>
            <a:chOff x="476" y="-3923157"/>
            <a:chExt cx="10667524" cy="2493729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E12D6AD-7096-45BB-9C02-468B2704C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6" y="-3923156"/>
              <a:ext cx="10667524" cy="2493728"/>
            </a:xfrm>
            <a:custGeom>
              <a:avLst/>
              <a:gdLst>
                <a:gd name="connsiteX0" fmla="*/ 6095524 w 6095524"/>
                <a:gd name="connsiteY0" fmla="*/ 0 h 1424940"/>
                <a:gd name="connsiteX1" fmla="*/ 6095524 w 6095524"/>
                <a:gd name="connsiteY1" fmla="*/ 17431 h 1424940"/>
                <a:gd name="connsiteX2" fmla="*/ 6095524 w 6095524"/>
                <a:gd name="connsiteY2" fmla="*/ 216290 h 1424940"/>
                <a:gd name="connsiteX3" fmla="*/ 6079998 w 6095524"/>
                <a:gd name="connsiteY3" fmla="*/ 230600 h 1424940"/>
                <a:gd name="connsiteX4" fmla="*/ 6012751 w 6095524"/>
                <a:gd name="connsiteY4" fmla="*/ 260699 h 1424940"/>
                <a:gd name="connsiteX5" fmla="*/ 5992749 w 6095524"/>
                <a:gd name="connsiteY5" fmla="*/ 268700 h 1424940"/>
                <a:gd name="connsiteX6" fmla="*/ 5910358 w 6095524"/>
                <a:gd name="connsiteY6" fmla="*/ 320231 h 1424940"/>
                <a:gd name="connsiteX7" fmla="*/ 5835777 w 6095524"/>
                <a:gd name="connsiteY7" fmla="*/ 383953 h 1424940"/>
                <a:gd name="connsiteX8" fmla="*/ 5781008 w 6095524"/>
                <a:gd name="connsiteY8" fmla="*/ 459581 h 1424940"/>
                <a:gd name="connsiteX9" fmla="*/ 5765673 w 6095524"/>
                <a:gd name="connsiteY9" fmla="*/ 477584 h 1424940"/>
                <a:gd name="connsiteX10" fmla="*/ 5723763 w 6095524"/>
                <a:gd name="connsiteY10" fmla="*/ 500158 h 1424940"/>
                <a:gd name="connsiteX11" fmla="*/ 5686711 w 6095524"/>
                <a:gd name="connsiteY11" fmla="*/ 517112 h 1424940"/>
                <a:gd name="connsiteX12" fmla="*/ 5659850 w 6095524"/>
                <a:gd name="connsiteY12" fmla="*/ 535877 h 1424940"/>
                <a:gd name="connsiteX13" fmla="*/ 5637181 w 6095524"/>
                <a:gd name="connsiteY13" fmla="*/ 553117 h 1424940"/>
                <a:gd name="connsiteX14" fmla="*/ 5585841 w 6095524"/>
                <a:gd name="connsiteY14" fmla="*/ 597694 h 1424940"/>
                <a:gd name="connsiteX15" fmla="*/ 5528977 w 6095524"/>
                <a:gd name="connsiteY15" fmla="*/ 635318 h 1424940"/>
                <a:gd name="connsiteX16" fmla="*/ 5483256 w 6095524"/>
                <a:gd name="connsiteY16" fmla="*/ 681419 h 1424940"/>
                <a:gd name="connsiteX17" fmla="*/ 5464397 w 6095524"/>
                <a:gd name="connsiteY17" fmla="*/ 706374 h 1424940"/>
                <a:gd name="connsiteX18" fmla="*/ 5424773 w 6095524"/>
                <a:gd name="connsiteY18" fmla="*/ 723424 h 1424940"/>
                <a:gd name="connsiteX19" fmla="*/ 5381815 w 6095524"/>
                <a:gd name="connsiteY19" fmla="*/ 750094 h 1424940"/>
                <a:gd name="connsiteX20" fmla="*/ 5351335 w 6095524"/>
                <a:gd name="connsiteY20" fmla="*/ 776573 h 1424940"/>
                <a:gd name="connsiteX21" fmla="*/ 5327809 w 6095524"/>
                <a:gd name="connsiteY21" fmla="*/ 794290 h 1424940"/>
                <a:gd name="connsiteX22" fmla="*/ 5294566 w 6095524"/>
                <a:gd name="connsiteY22" fmla="*/ 812102 h 1424940"/>
                <a:gd name="connsiteX23" fmla="*/ 5261229 w 6095524"/>
                <a:gd name="connsiteY23" fmla="*/ 835438 h 1424940"/>
                <a:gd name="connsiteX24" fmla="*/ 5245037 w 6095524"/>
                <a:gd name="connsiteY24" fmla="*/ 849821 h 1424940"/>
                <a:gd name="connsiteX25" fmla="*/ 5213699 w 6095524"/>
                <a:gd name="connsiteY25" fmla="*/ 873728 h 1424940"/>
                <a:gd name="connsiteX26" fmla="*/ 5181409 w 6095524"/>
                <a:gd name="connsiteY26" fmla="*/ 896017 h 1424940"/>
                <a:gd name="connsiteX27" fmla="*/ 5120735 w 6095524"/>
                <a:gd name="connsiteY27" fmla="*/ 921544 h 1424940"/>
                <a:gd name="connsiteX28" fmla="*/ 5065490 w 6095524"/>
                <a:gd name="connsiteY28" fmla="*/ 959072 h 1424940"/>
                <a:gd name="connsiteX29" fmla="*/ 5021675 w 6095524"/>
                <a:gd name="connsiteY29" fmla="*/ 986504 h 1424940"/>
                <a:gd name="connsiteX30" fmla="*/ 4996148 w 6095524"/>
                <a:gd name="connsiteY30" fmla="*/ 1004507 h 1424940"/>
                <a:gd name="connsiteX31" fmla="*/ 4949285 w 6095524"/>
                <a:gd name="connsiteY31" fmla="*/ 1044702 h 1424940"/>
                <a:gd name="connsiteX32" fmla="*/ 4876609 w 6095524"/>
                <a:gd name="connsiteY32" fmla="*/ 1086993 h 1424940"/>
                <a:gd name="connsiteX33" fmla="*/ 4832699 w 6095524"/>
                <a:gd name="connsiteY33" fmla="*/ 1109853 h 1424940"/>
                <a:gd name="connsiteX34" fmla="*/ 4738211 w 6095524"/>
                <a:gd name="connsiteY34" fmla="*/ 1144334 h 1424940"/>
                <a:gd name="connsiteX35" fmla="*/ 4707731 w 6095524"/>
                <a:gd name="connsiteY35" fmla="*/ 1156621 h 1424940"/>
                <a:gd name="connsiteX36" fmla="*/ 4672870 w 6095524"/>
                <a:gd name="connsiteY36" fmla="*/ 1164717 h 1424940"/>
                <a:gd name="connsiteX37" fmla="*/ 4616863 w 6095524"/>
                <a:gd name="connsiteY37" fmla="*/ 1183862 h 1424940"/>
                <a:gd name="connsiteX38" fmla="*/ 4507516 w 6095524"/>
                <a:gd name="connsiteY38" fmla="*/ 1216819 h 1424940"/>
                <a:gd name="connsiteX39" fmla="*/ 4483513 w 6095524"/>
                <a:gd name="connsiteY39" fmla="*/ 1221867 h 1424940"/>
                <a:gd name="connsiteX40" fmla="*/ 4422362 w 6095524"/>
                <a:gd name="connsiteY40" fmla="*/ 1243108 h 1424940"/>
                <a:gd name="connsiteX41" fmla="*/ 4385691 w 6095524"/>
                <a:gd name="connsiteY41" fmla="*/ 1257395 h 1424940"/>
                <a:gd name="connsiteX42" fmla="*/ 4355306 w 6095524"/>
                <a:gd name="connsiteY42" fmla="*/ 1265587 h 1424940"/>
                <a:gd name="connsiteX43" fmla="*/ 4328446 w 6095524"/>
                <a:gd name="connsiteY43" fmla="*/ 1269397 h 1424940"/>
                <a:gd name="connsiteX44" fmla="*/ 4257770 w 6095524"/>
                <a:gd name="connsiteY44" fmla="*/ 1288256 h 1424940"/>
                <a:gd name="connsiteX45" fmla="*/ 4229576 w 6095524"/>
                <a:gd name="connsiteY45" fmla="*/ 1295686 h 1424940"/>
                <a:gd name="connsiteX46" fmla="*/ 4156424 w 6095524"/>
                <a:gd name="connsiteY46" fmla="*/ 1321213 h 1424940"/>
                <a:gd name="connsiteX47" fmla="*/ 4094416 w 6095524"/>
                <a:gd name="connsiteY47" fmla="*/ 1338072 h 1424940"/>
                <a:gd name="connsiteX48" fmla="*/ 4068509 w 6095524"/>
                <a:gd name="connsiteY48" fmla="*/ 1346168 h 1424940"/>
                <a:gd name="connsiteX49" fmla="*/ 4009263 w 6095524"/>
                <a:gd name="connsiteY49" fmla="*/ 1359694 h 1424940"/>
                <a:gd name="connsiteX50" fmla="*/ 3975735 w 6095524"/>
                <a:gd name="connsiteY50" fmla="*/ 1369219 h 1424940"/>
                <a:gd name="connsiteX51" fmla="*/ 3893915 w 6095524"/>
                <a:gd name="connsiteY51" fmla="*/ 1379982 h 1424940"/>
                <a:gd name="connsiteX52" fmla="*/ 3809428 w 6095524"/>
                <a:gd name="connsiteY52" fmla="*/ 1390364 h 1424940"/>
                <a:gd name="connsiteX53" fmla="*/ 3763042 w 6095524"/>
                <a:gd name="connsiteY53" fmla="*/ 1393793 h 1424940"/>
                <a:gd name="connsiteX54" fmla="*/ 3722561 w 6095524"/>
                <a:gd name="connsiteY54" fmla="*/ 1399223 h 1424940"/>
                <a:gd name="connsiteX55" fmla="*/ 3687318 w 6095524"/>
                <a:gd name="connsiteY55" fmla="*/ 1402652 h 1424940"/>
                <a:gd name="connsiteX56" fmla="*/ 3631216 w 6095524"/>
                <a:gd name="connsiteY56" fmla="*/ 1409605 h 1424940"/>
                <a:gd name="connsiteX57" fmla="*/ 3607880 w 6095524"/>
                <a:gd name="connsiteY57" fmla="*/ 1411415 h 1424940"/>
                <a:gd name="connsiteX58" fmla="*/ 3552825 w 6095524"/>
                <a:gd name="connsiteY58" fmla="*/ 1411319 h 1424940"/>
                <a:gd name="connsiteX59" fmla="*/ 3533680 w 6095524"/>
                <a:gd name="connsiteY59" fmla="*/ 1410367 h 1424940"/>
                <a:gd name="connsiteX60" fmla="*/ 3496818 w 6095524"/>
                <a:gd name="connsiteY60" fmla="*/ 1398556 h 1424940"/>
                <a:gd name="connsiteX61" fmla="*/ 3492437 w 6095524"/>
                <a:gd name="connsiteY61" fmla="*/ 1397699 h 1424940"/>
                <a:gd name="connsiteX62" fmla="*/ 3468243 w 6095524"/>
                <a:gd name="connsiteY62" fmla="*/ 1393031 h 1424940"/>
                <a:gd name="connsiteX63" fmla="*/ 3455003 w 6095524"/>
                <a:gd name="connsiteY63" fmla="*/ 1391507 h 1424940"/>
                <a:gd name="connsiteX64" fmla="*/ 3404711 w 6095524"/>
                <a:gd name="connsiteY64" fmla="*/ 1381792 h 1424940"/>
                <a:gd name="connsiteX65" fmla="*/ 3375756 w 6095524"/>
                <a:gd name="connsiteY65" fmla="*/ 1377220 h 1424940"/>
                <a:gd name="connsiteX66" fmla="*/ 3352324 w 6095524"/>
                <a:gd name="connsiteY66" fmla="*/ 1377887 h 1424940"/>
                <a:gd name="connsiteX67" fmla="*/ 3311176 w 6095524"/>
                <a:gd name="connsiteY67" fmla="*/ 1378744 h 1424940"/>
                <a:gd name="connsiteX68" fmla="*/ 3298031 w 6095524"/>
                <a:gd name="connsiteY68" fmla="*/ 1380935 h 1424940"/>
                <a:gd name="connsiteX69" fmla="*/ 3238595 w 6095524"/>
                <a:gd name="connsiteY69" fmla="*/ 1374648 h 1424940"/>
                <a:gd name="connsiteX70" fmla="*/ 3204686 w 6095524"/>
                <a:gd name="connsiteY70" fmla="*/ 1374172 h 1424940"/>
                <a:gd name="connsiteX71" fmla="*/ 3166491 w 6095524"/>
                <a:gd name="connsiteY71" fmla="*/ 1366361 h 1424940"/>
                <a:gd name="connsiteX72" fmla="*/ 3155347 w 6095524"/>
                <a:gd name="connsiteY72" fmla="*/ 1366742 h 1424940"/>
                <a:gd name="connsiteX73" fmla="*/ 3142869 w 6095524"/>
                <a:gd name="connsiteY73" fmla="*/ 1367409 h 1424940"/>
                <a:gd name="connsiteX74" fmla="*/ 3104578 w 6095524"/>
                <a:gd name="connsiteY74" fmla="*/ 1367981 h 1424940"/>
                <a:gd name="connsiteX75" fmla="*/ 3081337 w 6095524"/>
                <a:gd name="connsiteY75" fmla="*/ 1370838 h 1424940"/>
                <a:gd name="connsiteX76" fmla="*/ 3037047 w 6095524"/>
                <a:gd name="connsiteY76" fmla="*/ 1369124 h 1424940"/>
                <a:gd name="connsiteX77" fmla="*/ 3020663 w 6095524"/>
                <a:gd name="connsiteY77" fmla="*/ 1371600 h 1424940"/>
                <a:gd name="connsiteX78" fmla="*/ 2979230 w 6095524"/>
                <a:gd name="connsiteY78" fmla="*/ 1371886 h 1424940"/>
                <a:gd name="connsiteX79" fmla="*/ 2942082 w 6095524"/>
                <a:gd name="connsiteY79" fmla="*/ 1370457 h 1424940"/>
                <a:gd name="connsiteX80" fmla="*/ 2906268 w 6095524"/>
                <a:gd name="connsiteY80" fmla="*/ 1371219 h 1424940"/>
                <a:gd name="connsiteX81" fmla="*/ 2880646 w 6095524"/>
                <a:gd name="connsiteY81" fmla="*/ 1374362 h 1424940"/>
                <a:gd name="connsiteX82" fmla="*/ 2852833 w 6095524"/>
                <a:gd name="connsiteY82" fmla="*/ 1376267 h 1424940"/>
                <a:gd name="connsiteX83" fmla="*/ 2776157 w 6095524"/>
                <a:gd name="connsiteY83" fmla="*/ 1387602 h 1424940"/>
                <a:gd name="connsiteX84" fmla="*/ 2761965 w 6095524"/>
                <a:gd name="connsiteY84" fmla="*/ 1384840 h 1424940"/>
                <a:gd name="connsiteX85" fmla="*/ 2681383 w 6095524"/>
                <a:gd name="connsiteY85" fmla="*/ 1382268 h 1424940"/>
                <a:gd name="connsiteX86" fmla="*/ 2663857 w 6095524"/>
                <a:gd name="connsiteY86" fmla="*/ 1382459 h 1424940"/>
                <a:gd name="connsiteX87" fmla="*/ 2616803 w 6095524"/>
                <a:gd name="connsiteY87" fmla="*/ 1371219 h 1424940"/>
                <a:gd name="connsiteX88" fmla="*/ 2544223 w 6095524"/>
                <a:gd name="connsiteY88" fmla="*/ 1389031 h 1424940"/>
                <a:gd name="connsiteX89" fmla="*/ 2476309 w 6095524"/>
                <a:gd name="connsiteY89" fmla="*/ 1411319 h 1424940"/>
                <a:gd name="connsiteX90" fmla="*/ 2467737 w 6095524"/>
                <a:gd name="connsiteY90" fmla="*/ 1414177 h 1424940"/>
                <a:gd name="connsiteX91" fmla="*/ 2443353 w 6095524"/>
                <a:gd name="connsiteY91" fmla="*/ 1419035 h 1424940"/>
                <a:gd name="connsiteX92" fmla="*/ 2413159 w 6095524"/>
                <a:gd name="connsiteY92" fmla="*/ 1420749 h 1424940"/>
                <a:gd name="connsiteX93" fmla="*/ 2374868 w 6095524"/>
                <a:gd name="connsiteY93" fmla="*/ 1424940 h 1424940"/>
                <a:gd name="connsiteX94" fmla="*/ 2344198 w 6095524"/>
                <a:gd name="connsiteY94" fmla="*/ 1419701 h 1424940"/>
                <a:gd name="connsiteX95" fmla="*/ 2301335 w 6095524"/>
                <a:gd name="connsiteY95" fmla="*/ 1411891 h 1424940"/>
                <a:gd name="connsiteX96" fmla="*/ 2260949 w 6095524"/>
                <a:gd name="connsiteY96" fmla="*/ 1404461 h 1424940"/>
                <a:gd name="connsiteX97" fmla="*/ 2248186 w 6095524"/>
                <a:gd name="connsiteY97" fmla="*/ 1413224 h 1424940"/>
                <a:gd name="connsiteX98" fmla="*/ 2228469 w 6095524"/>
                <a:gd name="connsiteY98" fmla="*/ 1420844 h 1424940"/>
                <a:gd name="connsiteX99" fmla="*/ 2206562 w 6095524"/>
                <a:gd name="connsiteY99" fmla="*/ 1411700 h 1424940"/>
                <a:gd name="connsiteX100" fmla="*/ 2155317 w 6095524"/>
                <a:gd name="connsiteY100" fmla="*/ 1392746 h 1424940"/>
                <a:gd name="connsiteX101" fmla="*/ 2122932 w 6095524"/>
                <a:gd name="connsiteY101" fmla="*/ 1391888 h 1424940"/>
                <a:gd name="connsiteX102" fmla="*/ 2052542 w 6095524"/>
                <a:gd name="connsiteY102" fmla="*/ 1383792 h 1424940"/>
                <a:gd name="connsiteX103" fmla="*/ 2006537 w 6095524"/>
                <a:gd name="connsiteY103" fmla="*/ 1372267 h 1424940"/>
                <a:gd name="connsiteX104" fmla="*/ 1973486 w 6095524"/>
                <a:gd name="connsiteY104" fmla="*/ 1359218 h 1424940"/>
                <a:gd name="connsiteX105" fmla="*/ 1926146 w 6095524"/>
                <a:gd name="connsiteY105" fmla="*/ 1342168 h 1424940"/>
                <a:gd name="connsiteX106" fmla="*/ 1878616 w 6095524"/>
                <a:gd name="connsiteY106" fmla="*/ 1333310 h 1424940"/>
                <a:gd name="connsiteX107" fmla="*/ 1844231 w 6095524"/>
                <a:gd name="connsiteY107" fmla="*/ 1322165 h 1424940"/>
                <a:gd name="connsiteX108" fmla="*/ 1802225 w 6095524"/>
                <a:gd name="connsiteY108" fmla="*/ 1314545 h 1424940"/>
                <a:gd name="connsiteX109" fmla="*/ 1766983 w 6095524"/>
                <a:gd name="connsiteY109" fmla="*/ 1314260 h 1424940"/>
                <a:gd name="connsiteX110" fmla="*/ 1711738 w 6095524"/>
                <a:gd name="connsiteY110" fmla="*/ 1315593 h 1424940"/>
                <a:gd name="connsiteX111" fmla="*/ 1644111 w 6095524"/>
                <a:gd name="connsiteY111" fmla="*/ 1292543 h 1424940"/>
                <a:gd name="connsiteX112" fmla="*/ 1616774 w 6095524"/>
                <a:gd name="connsiteY112" fmla="*/ 1287399 h 1424940"/>
                <a:gd name="connsiteX113" fmla="*/ 1591056 w 6095524"/>
                <a:gd name="connsiteY113" fmla="*/ 1285018 h 1424940"/>
                <a:gd name="connsiteX114" fmla="*/ 1536478 w 6095524"/>
                <a:gd name="connsiteY114" fmla="*/ 1269683 h 1424940"/>
                <a:gd name="connsiteX115" fmla="*/ 1514285 w 6095524"/>
                <a:gd name="connsiteY115" fmla="*/ 1264634 h 1424940"/>
                <a:gd name="connsiteX116" fmla="*/ 1483233 w 6095524"/>
                <a:gd name="connsiteY116" fmla="*/ 1264730 h 1424940"/>
                <a:gd name="connsiteX117" fmla="*/ 1426750 w 6095524"/>
                <a:gd name="connsiteY117" fmla="*/ 1257681 h 1424940"/>
                <a:gd name="connsiteX118" fmla="*/ 1370362 w 6095524"/>
                <a:gd name="connsiteY118" fmla="*/ 1237107 h 1424940"/>
                <a:gd name="connsiteX119" fmla="*/ 1346454 w 6095524"/>
                <a:gd name="connsiteY119" fmla="*/ 1239107 h 1424940"/>
                <a:gd name="connsiteX120" fmla="*/ 1337882 w 6095524"/>
                <a:gd name="connsiteY120" fmla="*/ 1238631 h 1424940"/>
                <a:gd name="connsiteX121" fmla="*/ 1260825 w 6095524"/>
                <a:gd name="connsiteY121" fmla="*/ 1227296 h 1424940"/>
                <a:gd name="connsiteX122" fmla="*/ 1253109 w 6095524"/>
                <a:gd name="connsiteY122" fmla="*/ 1226058 h 1424940"/>
                <a:gd name="connsiteX123" fmla="*/ 1216915 w 6095524"/>
                <a:gd name="connsiteY123" fmla="*/ 1215962 h 1424940"/>
                <a:gd name="connsiteX124" fmla="*/ 1125664 w 6095524"/>
                <a:gd name="connsiteY124" fmla="*/ 1209675 h 1424940"/>
                <a:gd name="connsiteX125" fmla="*/ 1120045 w 6095524"/>
                <a:gd name="connsiteY125" fmla="*/ 1208913 h 1424940"/>
                <a:gd name="connsiteX126" fmla="*/ 1089469 w 6095524"/>
                <a:gd name="connsiteY126" fmla="*/ 1213961 h 1424940"/>
                <a:gd name="connsiteX127" fmla="*/ 1074325 w 6095524"/>
                <a:gd name="connsiteY127" fmla="*/ 1221105 h 1424940"/>
                <a:gd name="connsiteX128" fmla="*/ 1050703 w 6095524"/>
                <a:gd name="connsiteY128" fmla="*/ 1228535 h 1424940"/>
                <a:gd name="connsiteX129" fmla="*/ 1026700 w 6095524"/>
                <a:gd name="connsiteY129" fmla="*/ 1231297 h 1424940"/>
                <a:gd name="connsiteX130" fmla="*/ 986409 w 6095524"/>
                <a:gd name="connsiteY130" fmla="*/ 1220057 h 1424940"/>
                <a:gd name="connsiteX131" fmla="*/ 971741 w 6095524"/>
                <a:gd name="connsiteY131" fmla="*/ 1218914 h 1424940"/>
                <a:gd name="connsiteX132" fmla="*/ 939070 w 6095524"/>
                <a:gd name="connsiteY132" fmla="*/ 1213485 h 1424940"/>
                <a:gd name="connsiteX133" fmla="*/ 910495 w 6095524"/>
                <a:gd name="connsiteY133" fmla="*/ 1213866 h 1424940"/>
                <a:gd name="connsiteX134" fmla="*/ 887540 w 6095524"/>
                <a:gd name="connsiteY134" fmla="*/ 1222534 h 1424940"/>
                <a:gd name="connsiteX135" fmla="*/ 854202 w 6095524"/>
                <a:gd name="connsiteY135" fmla="*/ 1224248 h 1424940"/>
                <a:gd name="connsiteX136" fmla="*/ 832675 w 6095524"/>
                <a:gd name="connsiteY136" fmla="*/ 1217962 h 1424940"/>
                <a:gd name="connsiteX137" fmla="*/ 828294 w 6095524"/>
                <a:gd name="connsiteY137" fmla="*/ 1217105 h 1424940"/>
                <a:gd name="connsiteX138" fmla="*/ 772001 w 6095524"/>
                <a:gd name="connsiteY138" fmla="*/ 1216723 h 1424940"/>
                <a:gd name="connsiteX139" fmla="*/ 701707 w 6095524"/>
                <a:gd name="connsiteY139" fmla="*/ 1235678 h 1424940"/>
                <a:gd name="connsiteX140" fmla="*/ 690086 w 6095524"/>
                <a:gd name="connsiteY140" fmla="*/ 1239679 h 1424940"/>
                <a:gd name="connsiteX141" fmla="*/ 633412 w 6095524"/>
                <a:gd name="connsiteY141" fmla="*/ 1246632 h 1424940"/>
                <a:gd name="connsiteX142" fmla="*/ 603028 w 6095524"/>
                <a:gd name="connsiteY142" fmla="*/ 1253681 h 1424940"/>
                <a:gd name="connsiteX143" fmla="*/ 581120 w 6095524"/>
                <a:gd name="connsiteY143" fmla="*/ 1254062 h 1424940"/>
                <a:gd name="connsiteX144" fmla="*/ 554642 w 6095524"/>
                <a:gd name="connsiteY144" fmla="*/ 1266539 h 1424940"/>
                <a:gd name="connsiteX145" fmla="*/ 545973 w 6095524"/>
                <a:gd name="connsiteY145" fmla="*/ 1271969 h 1424940"/>
                <a:gd name="connsiteX146" fmla="*/ 535591 w 6095524"/>
                <a:gd name="connsiteY146" fmla="*/ 1275207 h 1424940"/>
                <a:gd name="connsiteX147" fmla="*/ 488538 w 6095524"/>
                <a:gd name="connsiteY147" fmla="*/ 1285494 h 1424940"/>
                <a:gd name="connsiteX148" fmla="*/ 480155 w 6095524"/>
                <a:gd name="connsiteY148" fmla="*/ 1291304 h 1424940"/>
                <a:gd name="connsiteX149" fmla="*/ 474535 w 6095524"/>
                <a:gd name="connsiteY149" fmla="*/ 1294924 h 1424940"/>
                <a:gd name="connsiteX150" fmla="*/ 428816 w 6095524"/>
                <a:gd name="connsiteY150" fmla="*/ 1301020 h 1424940"/>
                <a:gd name="connsiteX151" fmla="*/ 400241 w 6095524"/>
                <a:gd name="connsiteY151" fmla="*/ 1318260 h 1424940"/>
                <a:gd name="connsiteX152" fmla="*/ 392431 w 6095524"/>
                <a:gd name="connsiteY152" fmla="*/ 1325594 h 1424940"/>
                <a:gd name="connsiteX153" fmla="*/ 365093 w 6095524"/>
                <a:gd name="connsiteY153" fmla="*/ 1336643 h 1424940"/>
                <a:gd name="connsiteX154" fmla="*/ 273177 w 6095524"/>
                <a:gd name="connsiteY154" fmla="*/ 1357884 h 1424940"/>
                <a:gd name="connsiteX155" fmla="*/ 246888 w 6095524"/>
                <a:gd name="connsiteY155" fmla="*/ 1350359 h 1424940"/>
                <a:gd name="connsiteX156" fmla="*/ 196977 w 6095524"/>
                <a:gd name="connsiteY156" fmla="*/ 1370552 h 1424940"/>
                <a:gd name="connsiteX157" fmla="*/ 153352 w 6095524"/>
                <a:gd name="connsiteY157" fmla="*/ 1381982 h 1424940"/>
                <a:gd name="connsiteX158" fmla="*/ 137160 w 6095524"/>
                <a:gd name="connsiteY158" fmla="*/ 1384745 h 1424940"/>
                <a:gd name="connsiteX159" fmla="*/ 85917 w 6095524"/>
                <a:gd name="connsiteY159" fmla="*/ 1389793 h 1424940"/>
                <a:gd name="connsiteX160" fmla="*/ 59532 w 6095524"/>
                <a:gd name="connsiteY160" fmla="*/ 1401223 h 1424940"/>
                <a:gd name="connsiteX161" fmla="*/ 30325 w 6095524"/>
                <a:gd name="connsiteY161" fmla="*/ 1409974 h 1424940"/>
                <a:gd name="connsiteX162" fmla="*/ 0 w 6095524"/>
                <a:gd name="connsiteY162" fmla="*/ 1412360 h 1424940"/>
                <a:gd name="connsiteX163" fmla="*/ 0 w 6095524"/>
                <a:gd name="connsiteY163" fmla="*/ 1058622 h 1424940"/>
                <a:gd name="connsiteX164" fmla="*/ 17145 w 6095524"/>
                <a:gd name="connsiteY164" fmla="*/ 1060228 h 1424940"/>
                <a:gd name="connsiteX165" fmla="*/ 44672 w 6095524"/>
                <a:gd name="connsiteY165" fmla="*/ 1066324 h 1424940"/>
                <a:gd name="connsiteX166" fmla="*/ 84677 w 6095524"/>
                <a:gd name="connsiteY166" fmla="*/ 1076230 h 1424940"/>
                <a:gd name="connsiteX167" fmla="*/ 132017 w 6095524"/>
                <a:gd name="connsiteY167" fmla="*/ 1064990 h 1424940"/>
                <a:gd name="connsiteX168" fmla="*/ 136779 w 6095524"/>
                <a:gd name="connsiteY168" fmla="*/ 1060323 h 1424940"/>
                <a:gd name="connsiteX169" fmla="*/ 187547 w 6095524"/>
                <a:gd name="connsiteY169" fmla="*/ 1049179 h 1424940"/>
                <a:gd name="connsiteX170" fmla="*/ 270891 w 6095524"/>
                <a:gd name="connsiteY170" fmla="*/ 1036415 h 1424940"/>
                <a:gd name="connsiteX171" fmla="*/ 276320 w 6095524"/>
                <a:gd name="connsiteY171" fmla="*/ 1035558 h 1424940"/>
                <a:gd name="connsiteX172" fmla="*/ 323755 w 6095524"/>
                <a:gd name="connsiteY172" fmla="*/ 1061561 h 1424940"/>
                <a:gd name="connsiteX173" fmla="*/ 361855 w 6095524"/>
                <a:gd name="connsiteY173" fmla="*/ 1057942 h 1424940"/>
                <a:gd name="connsiteX174" fmla="*/ 379571 w 6095524"/>
                <a:gd name="connsiteY174" fmla="*/ 1039939 h 1424940"/>
                <a:gd name="connsiteX175" fmla="*/ 430530 w 6095524"/>
                <a:gd name="connsiteY175" fmla="*/ 1025747 h 1424940"/>
                <a:gd name="connsiteX176" fmla="*/ 493300 w 6095524"/>
                <a:gd name="connsiteY176" fmla="*/ 1027176 h 1424940"/>
                <a:gd name="connsiteX177" fmla="*/ 537782 w 6095524"/>
                <a:gd name="connsiteY177" fmla="*/ 1025366 h 1424940"/>
                <a:gd name="connsiteX178" fmla="*/ 562166 w 6095524"/>
                <a:gd name="connsiteY178" fmla="*/ 1015746 h 1424940"/>
                <a:gd name="connsiteX179" fmla="*/ 579596 w 6095524"/>
                <a:gd name="connsiteY179" fmla="*/ 1016699 h 1424940"/>
                <a:gd name="connsiteX180" fmla="*/ 612362 w 6095524"/>
                <a:gd name="connsiteY180" fmla="*/ 1023557 h 1424940"/>
                <a:gd name="connsiteX181" fmla="*/ 716090 w 6095524"/>
                <a:gd name="connsiteY181" fmla="*/ 1031653 h 1424940"/>
                <a:gd name="connsiteX182" fmla="*/ 758381 w 6095524"/>
                <a:gd name="connsiteY182" fmla="*/ 1018985 h 1424940"/>
                <a:gd name="connsiteX183" fmla="*/ 771049 w 6095524"/>
                <a:gd name="connsiteY183" fmla="*/ 1018699 h 1424940"/>
                <a:gd name="connsiteX184" fmla="*/ 799433 w 6095524"/>
                <a:gd name="connsiteY184" fmla="*/ 1023652 h 1424940"/>
                <a:gd name="connsiteX185" fmla="*/ 858012 w 6095524"/>
                <a:gd name="connsiteY185" fmla="*/ 1020318 h 1424940"/>
                <a:gd name="connsiteX186" fmla="*/ 879634 w 6095524"/>
                <a:gd name="connsiteY186" fmla="*/ 1015270 h 1424940"/>
                <a:gd name="connsiteX187" fmla="*/ 891635 w 6095524"/>
                <a:gd name="connsiteY187" fmla="*/ 1012031 h 1424940"/>
                <a:gd name="connsiteX188" fmla="*/ 953262 w 6095524"/>
                <a:gd name="connsiteY188" fmla="*/ 1003078 h 1424940"/>
                <a:gd name="connsiteX189" fmla="*/ 980694 w 6095524"/>
                <a:gd name="connsiteY189" fmla="*/ 993458 h 1424940"/>
                <a:gd name="connsiteX190" fmla="*/ 988124 w 6095524"/>
                <a:gd name="connsiteY190" fmla="*/ 992029 h 1424940"/>
                <a:gd name="connsiteX191" fmla="*/ 1028795 w 6095524"/>
                <a:gd name="connsiteY191" fmla="*/ 996029 h 1424940"/>
                <a:gd name="connsiteX192" fmla="*/ 1059275 w 6095524"/>
                <a:gd name="connsiteY192" fmla="*/ 1011555 h 1424940"/>
                <a:gd name="connsiteX193" fmla="*/ 1065181 w 6095524"/>
                <a:gd name="connsiteY193" fmla="*/ 1016794 h 1424940"/>
                <a:gd name="connsiteX194" fmla="*/ 1150144 w 6095524"/>
                <a:gd name="connsiteY194" fmla="*/ 1014984 h 1424940"/>
                <a:gd name="connsiteX195" fmla="*/ 1163193 w 6095524"/>
                <a:gd name="connsiteY195" fmla="*/ 1012793 h 1424940"/>
                <a:gd name="connsiteX196" fmla="*/ 1226249 w 6095524"/>
                <a:gd name="connsiteY196" fmla="*/ 1021937 h 1424940"/>
                <a:gd name="connsiteX197" fmla="*/ 1244632 w 6095524"/>
                <a:gd name="connsiteY197" fmla="*/ 1023747 h 1424940"/>
                <a:gd name="connsiteX198" fmla="*/ 1310545 w 6095524"/>
                <a:gd name="connsiteY198" fmla="*/ 1031939 h 1424940"/>
                <a:gd name="connsiteX199" fmla="*/ 1319879 w 6095524"/>
                <a:gd name="connsiteY199" fmla="*/ 1024319 h 1424940"/>
                <a:gd name="connsiteX200" fmla="*/ 1346740 w 6095524"/>
                <a:gd name="connsiteY200" fmla="*/ 1005173 h 1424940"/>
                <a:gd name="connsiteX201" fmla="*/ 1399699 w 6095524"/>
                <a:gd name="connsiteY201" fmla="*/ 988219 h 1424940"/>
                <a:gd name="connsiteX202" fmla="*/ 1414082 w 6095524"/>
                <a:gd name="connsiteY202" fmla="*/ 989171 h 1424940"/>
                <a:gd name="connsiteX203" fmla="*/ 1450467 w 6095524"/>
                <a:gd name="connsiteY203" fmla="*/ 1017461 h 1424940"/>
                <a:gd name="connsiteX204" fmla="*/ 1468184 w 6095524"/>
                <a:gd name="connsiteY204" fmla="*/ 1028795 h 1424940"/>
                <a:gd name="connsiteX205" fmla="*/ 1518476 w 6095524"/>
                <a:gd name="connsiteY205" fmla="*/ 1049655 h 1424940"/>
                <a:gd name="connsiteX206" fmla="*/ 1522667 w 6095524"/>
                <a:gd name="connsiteY206" fmla="*/ 1053465 h 1424940"/>
                <a:gd name="connsiteX207" fmla="*/ 1559814 w 6095524"/>
                <a:gd name="connsiteY207" fmla="*/ 1098709 h 1424940"/>
                <a:gd name="connsiteX208" fmla="*/ 1568196 w 6095524"/>
                <a:gd name="connsiteY208" fmla="*/ 1106424 h 1424940"/>
                <a:gd name="connsiteX209" fmla="*/ 1578293 w 6095524"/>
                <a:gd name="connsiteY209" fmla="*/ 1118426 h 1424940"/>
                <a:gd name="connsiteX210" fmla="*/ 1609820 w 6095524"/>
                <a:gd name="connsiteY210" fmla="*/ 1141667 h 1424940"/>
                <a:gd name="connsiteX211" fmla="*/ 1648873 w 6095524"/>
                <a:gd name="connsiteY211" fmla="*/ 1149096 h 1424940"/>
                <a:gd name="connsiteX212" fmla="*/ 1696022 w 6095524"/>
                <a:gd name="connsiteY212" fmla="*/ 1160431 h 1424940"/>
                <a:gd name="connsiteX213" fmla="*/ 1715739 w 6095524"/>
                <a:gd name="connsiteY213" fmla="*/ 1168051 h 1424940"/>
                <a:gd name="connsiteX214" fmla="*/ 1768602 w 6095524"/>
                <a:gd name="connsiteY214" fmla="*/ 1182529 h 1424940"/>
                <a:gd name="connsiteX215" fmla="*/ 1806321 w 6095524"/>
                <a:gd name="connsiteY215" fmla="*/ 1194721 h 1424940"/>
                <a:gd name="connsiteX216" fmla="*/ 1860709 w 6095524"/>
                <a:gd name="connsiteY216" fmla="*/ 1201865 h 1424940"/>
                <a:gd name="connsiteX217" fmla="*/ 1887093 w 6095524"/>
                <a:gd name="connsiteY217" fmla="*/ 1202150 h 1424940"/>
                <a:gd name="connsiteX218" fmla="*/ 1935575 w 6095524"/>
                <a:gd name="connsiteY218" fmla="*/ 1238726 h 1424940"/>
                <a:gd name="connsiteX219" fmla="*/ 1974247 w 6095524"/>
                <a:gd name="connsiteY219" fmla="*/ 1262920 h 1424940"/>
                <a:gd name="connsiteX220" fmla="*/ 2014919 w 6095524"/>
                <a:gd name="connsiteY220" fmla="*/ 1251204 h 1424940"/>
                <a:gd name="connsiteX221" fmla="*/ 2025968 w 6095524"/>
                <a:gd name="connsiteY221" fmla="*/ 1240155 h 1424940"/>
                <a:gd name="connsiteX222" fmla="*/ 2092643 w 6095524"/>
                <a:gd name="connsiteY222" fmla="*/ 1229678 h 1424940"/>
                <a:gd name="connsiteX223" fmla="*/ 2187893 w 6095524"/>
                <a:gd name="connsiteY223" fmla="*/ 1229297 h 1424940"/>
                <a:gd name="connsiteX224" fmla="*/ 2346294 w 6095524"/>
                <a:gd name="connsiteY224" fmla="*/ 1205484 h 1424940"/>
                <a:gd name="connsiteX225" fmla="*/ 2373916 w 6095524"/>
                <a:gd name="connsiteY225" fmla="*/ 1194435 h 1424940"/>
                <a:gd name="connsiteX226" fmla="*/ 2404967 w 6095524"/>
                <a:gd name="connsiteY226" fmla="*/ 1191673 h 1424940"/>
                <a:gd name="connsiteX227" fmla="*/ 2416874 w 6095524"/>
                <a:gd name="connsiteY227" fmla="*/ 1198436 h 1424940"/>
                <a:gd name="connsiteX228" fmla="*/ 2468975 w 6095524"/>
                <a:gd name="connsiteY228" fmla="*/ 1208532 h 1424940"/>
                <a:gd name="connsiteX229" fmla="*/ 2478882 w 6095524"/>
                <a:gd name="connsiteY229" fmla="*/ 1208723 h 1424940"/>
                <a:gd name="connsiteX230" fmla="*/ 2512791 w 6095524"/>
                <a:gd name="connsiteY230" fmla="*/ 1204436 h 1424940"/>
                <a:gd name="connsiteX231" fmla="*/ 2544223 w 6095524"/>
                <a:gd name="connsiteY231" fmla="*/ 1201960 h 1424940"/>
                <a:gd name="connsiteX232" fmla="*/ 2623471 w 6095524"/>
                <a:gd name="connsiteY232" fmla="*/ 1210056 h 1424940"/>
                <a:gd name="connsiteX233" fmla="*/ 2684241 w 6095524"/>
                <a:gd name="connsiteY233" fmla="*/ 1208151 h 1424940"/>
                <a:gd name="connsiteX234" fmla="*/ 2712244 w 6095524"/>
                <a:gd name="connsiteY234" fmla="*/ 1210056 h 1424940"/>
                <a:gd name="connsiteX235" fmla="*/ 2728055 w 6095524"/>
                <a:gd name="connsiteY235" fmla="*/ 1212914 h 1424940"/>
                <a:gd name="connsiteX236" fmla="*/ 2763869 w 6095524"/>
                <a:gd name="connsiteY236" fmla="*/ 1232821 h 1424940"/>
                <a:gd name="connsiteX237" fmla="*/ 2783491 w 6095524"/>
                <a:gd name="connsiteY237" fmla="*/ 1237298 h 1424940"/>
                <a:gd name="connsiteX238" fmla="*/ 2842546 w 6095524"/>
                <a:gd name="connsiteY238" fmla="*/ 1236917 h 1424940"/>
                <a:gd name="connsiteX239" fmla="*/ 2931128 w 6095524"/>
                <a:gd name="connsiteY239" fmla="*/ 1206913 h 1424940"/>
                <a:gd name="connsiteX240" fmla="*/ 2940368 w 6095524"/>
                <a:gd name="connsiteY240" fmla="*/ 1202912 h 1424940"/>
                <a:gd name="connsiteX241" fmla="*/ 2985421 w 6095524"/>
                <a:gd name="connsiteY241" fmla="*/ 1197959 h 1424940"/>
                <a:gd name="connsiteX242" fmla="*/ 3015996 w 6095524"/>
                <a:gd name="connsiteY242" fmla="*/ 1204722 h 1424940"/>
                <a:gd name="connsiteX243" fmla="*/ 3057621 w 6095524"/>
                <a:gd name="connsiteY243" fmla="*/ 1218724 h 1424940"/>
                <a:gd name="connsiteX244" fmla="*/ 3095054 w 6095524"/>
                <a:gd name="connsiteY244" fmla="*/ 1230440 h 1424940"/>
                <a:gd name="connsiteX245" fmla="*/ 3122295 w 6095524"/>
                <a:gd name="connsiteY245" fmla="*/ 1243679 h 1424940"/>
                <a:gd name="connsiteX246" fmla="*/ 3184589 w 6095524"/>
                <a:gd name="connsiteY246" fmla="*/ 1253395 h 1424940"/>
                <a:gd name="connsiteX247" fmla="*/ 3191066 w 6095524"/>
                <a:gd name="connsiteY247" fmla="*/ 1255014 h 1424940"/>
                <a:gd name="connsiteX248" fmla="*/ 3237929 w 6095524"/>
                <a:gd name="connsiteY248" fmla="*/ 1243203 h 1424940"/>
                <a:gd name="connsiteX249" fmla="*/ 3294221 w 6095524"/>
                <a:gd name="connsiteY249" fmla="*/ 1231202 h 1424940"/>
                <a:gd name="connsiteX250" fmla="*/ 3314319 w 6095524"/>
                <a:gd name="connsiteY250" fmla="*/ 1235297 h 1424940"/>
                <a:gd name="connsiteX251" fmla="*/ 3341846 w 6095524"/>
                <a:gd name="connsiteY251" fmla="*/ 1241108 h 1424940"/>
                <a:gd name="connsiteX252" fmla="*/ 3367373 w 6095524"/>
                <a:gd name="connsiteY252" fmla="*/ 1238060 h 1424940"/>
                <a:gd name="connsiteX253" fmla="*/ 3382899 w 6095524"/>
                <a:gd name="connsiteY253" fmla="*/ 1237774 h 1424940"/>
                <a:gd name="connsiteX254" fmla="*/ 3453765 w 6095524"/>
                <a:gd name="connsiteY254" fmla="*/ 1273397 h 1424940"/>
                <a:gd name="connsiteX255" fmla="*/ 3471767 w 6095524"/>
                <a:gd name="connsiteY255" fmla="*/ 1276350 h 1424940"/>
                <a:gd name="connsiteX256" fmla="*/ 3481959 w 6095524"/>
                <a:gd name="connsiteY256" fmla="*/ 1280732 h 1424940"/>
                <a:gd name="connsiteX257" fmla="*/ 3543396 w 6095524"/>
                <a:gd name="connsiteY257" fmla="*/ 1324928 h 1424940"/>
                <a:gd name="connsiteX258" fmla="*/ 3569494 w 6095524"/>
                <a:gd name="connsiteY258" fmla="*/ 1333881 h 1424940"/>
                <a:gd name="connsiteX259" fmla="*/ 3598164 w 6095524"/>
                <a:gd name="connsiteY259" fmla="*/ 1332071 h 1424940"/>
                <a:gd name="connsiteX260" fmla="*/ 3614738 w 6095524"/>
                <a:gd name="connsiteY260" fmla="*/ 1328833 h 1424940"/>
                <a:gd name="connsiteX261" fmla="*/ 3655886 w 6095524"/>
                <a:gd name="connsiteY261" fmla="*/ 1300734 h 1424940"/>
                <a:gd name="connsiteX262" fmla="*/ 3679317 w 6095524"/>
                <a:gd name="connsiteY262" fmla="*/ 1301687 h 1424940"/>
                <a:gd name="connsiteX263" fmla="*/ 3715893 w 6095524"/>
                <a:gd name="connsiteY263" fmla="*/ 1321022 h 1424940"/>
                <a:gd name="connsiteX264" fmla="*/ 3782282 w 6095524"/>
                <a:gd name="connsiteY264" fmla="*/ 1329690 h 1424940"/>
                <a:gd name="connsiteX265" fmla="*/ 3816001 w 6095524"/>
                <a:gd name="connsiteY265" fmla="*/ 1302639 h 1424940"/>
                <a:gd name="connsiteX266" fmla="*/ 3833431 w 6095524"/>
                <a:gd name="connsiteY266" fmla="*/ 1276636 h 1424940"/>
                <a:gd name="connsiteX267" fmla="*/ 3883819 w 6095524"/>
                <a:gd name="connsiteY267" fmla="*/ 1246442 h 1424940"/>
                <a:gd name="connsiteX268" fmla="*/ 3895821 w 6095524"/>
                <a:gd name="connsiteY268" fmla="*/ 1257681 h 1424940"/>
                <a:gd name="connsiteX269" fmla="*/ 3932778 w 6095524"/>
                <a:gd name="connsiteY269" fmla="*/ 1262444 h 1424940"/>
                <a:gd name="connsiteX270" fmla="*/ 3972782 w 6095524"/>
                <a:gd name="connsiteY270" fmla="*/ 1262063 h 1424940"/>
                <a:gd name="connsiteX271" fmla="*/ 4042505 w 6095524"/>
                <a:gd name="connsiteY271" fmla="*/ 1267111 h 1424940"/>
                <a:gd name="connsiteX272" fmla="*/ 4088892 w 6095524"/>
                <a:gd name="connsiteY272" fmla="*/ 1238250 h 1424940"/>
                <a:gd name="connsiteX273" fmla="*/ 4106609 w 6095524"/>
                <a:gd name="connsiteY273" fmla="*/ 1226344 h 1424940"/>
                <a:gd name="connsiteX274" fmla="*/ 4123182 w 6095524"/>
                <a:gd name="connsiteY274" fmla="*/ 1218724 h 1424940"/>
                <a:gd name="connsiteX275" fmla="*/ 4142328 w 6095524"/>
                <a:gd name="connsiteY275" fmla="*/ 1214438 h 1424940"/>
                <a:gd name="connsiteX276" fmla="*/ 4188524 w 6095524"/>
                <a:gd name="connsiteY276" fmla="*/ 1198245 h 1424940"/>
                <a:gd name="connsiteX277" fmla="*/ 4213860 w 6095524"/>
                <a:gd name="connsiteY277" fmla="*/ 1182338 h 1424940"/>
                <a:gd name="connsiteX278" fmla="*/ 4270820 w 6095524"/>
                <a:gd name="connsiteY278" fmla="*/ 1167003 h 1424940"/>
                <a:gd name="connsiteX279" fmla="*/ 4309587 w 6095524"/>
                <a:gd name="connsiteY279" fmla="*/ 1153287 h 1424940"/>
                <a:gd name="connsiteX280" fmla="*/ 4350449 w 6095524"/>
                <a:gd name="connsiteY280" fmla="*/ 1129665 h 1424940"/>
                <a:gd name="connsiteX281" fmla="*/ 4356164 w 6095524"/>
                <a:gd name="connsiteY281" fmla="*/ 1126046 h 1424940"/>
                <a:gd name="connsiteX282" fmla="*/ 4369880 w 6095524"/>
                <a:gd name="connsiteY282" fmla="*/ 1110520 h 1424940"/>
                <a:gd name="connsiteX283" fmla="*/ 4389787 w 6095524"/>
                <a:gd name="connsiteY283" fmla="*/ 1057085 h 1424940"/>
                <a:gd name="connsiteX284" fmla="*/ 4395502 w 6095524"/>
                <a:gd name="connsiteY284" fmla="*/ 1046226 h 1424940"/>
                <a:gd name="connsiteX285" fmla="*/ 4447413 w 6095524"/>
                <a:gd name="connsiteY285" fmla="*/ 1009650 h 1424940"/>
                <a:gd name="connsiteX286" fmla="*/ 4466654 w 6095524"/>
                <a:gd name="connsiteY286" fmla="*/ 1013079 h 1424940"/>
                <a:gd name="connsiteX287" fmla="*/ 4487894 w 6095524"/>
                <a:gd name="connsiteY287" fmla="*/ 1025081 h 1424940"/>
                <a:gd name="connsiteX288" fmla="*/ 4534472 w 6095524"/>
                <a:gd name="connsiteY288" fmla="*/ 1028224 h 1424940"/>
                <a:gd name="connsiteX289" fmla="*/ 4551903 w 6095524"/>
                <a:gd name="connsiteY289" fmla="*/ 1022033 h 1424940"/>
                <a:gd name="connsiteX290" fmla="*/ 4582382 w 6095524"/>
                <a:gd name="connsiteY290" fmla="*/ 1005364 h 1424940"/>
                <a:gd name="connsiteX291" fmla="*/ 4605909 w 6095524"/>
                <a:gd name="connsiteY291" fmla="*/ 979551 h 1424940"/>
                <a:gd name="connsiteX292" fmla="*/ 4640104 w 6095524"/>
                <a:gd name="connsiteY292" fmla="*/ 936879 h 1424940"/>
                <a:gd name="connsiteX293" fmla="*/ 4705731 w 6095524"/>
                <a:gd name="connsiteY293" fmla="*/ 920591 h 1424940"/>
                <a:gd name="connsiteX294" fmla="*/ 4730973 w 6095524"/>
                <a:gd name="connsiteY294" fmla="*/ 915162 h 1424940"/>
                <a:gd name="connsiteX295" fmla="*/ 4822794 w 6095524"/>
                <a:gd name="connsiteY295" fmla="*/ 892397 h 1424940"/>
                <a:gd name="connsiteX296" fmla="*/ 4830794 w 6095524"/>
                <a:gd name="connsiteY296" fmla="*/ 891635 h 1424940"/>
                <a:gd name="connsiteX297" fmla="*/ 4894421 w 6095524"/>
                <a:gd name="connsiteY297" fmla="*/ 865442 h 1424940"/>
                <a:gd name="connsiteX298" fmla="*/ 4909756 w 6095524"/>
                <a:gd name="connsiteY298" fmla="*/ 858964 h 1424940"/>
                <a:gd name="connsiteX299" fmla="*/ 4928521 w 6095524"/>
                <a:gd name="connsiteY299" fmla="*/ 842391 h 1424940"/>
                <a:gd name="connsiteX300" fmla="*/ 4945857 w 6095524"/>
                <a:gd name="connsiteY300" fmla="*/ 795623 h 1424940"/>
                <a:gd name="connsiteX301" fmla="*/ 4966145 w 6095524"/>
                <a:gd name="connsiteY301" fmla="*/ 774287 h 1424940"/>
                <a:gd name="connsiteX302" fmla="*/ 4980909 w 6095524"/>
                <a:gd name="connsiteY302" fmla="*/ 761333 h 1424940"/>
                <a:gd name="connsiteX303" fmla="*/ 4993862 w 6095524"/>
                <a:gd name="connsiteY303" fmla="*/ 741712 h 1424940"/>
                <a:gd name="connsiteX304" fmla="*/ 5006816 w 6095524"/>
                <a:gd name="connsiteY304" fmla="*/ 694754 h 1424940"/>
                <a:gd name="connsiteX305" fmla="*/ 5026724 w 6095524"/>
                <a:gd name="connsiteY305" fmla="*/ 653129 h 1424940"/>
                <a:gd name="connsiteX306" fmla="*/ 5062538 w 6095524"/>
                <a:gd name="connsiteY306" fmla="*/ 630079 h 1424940"/>
                <a:gd name="connsiteX307" fmla="*/ 5084731 w 6095524"/>
                <a:gd name="connsiteY307" fmla="*/ 617982 h 1424940"/>
                <a:gd name="connsiteX308" fmla="*/ 5172647 w 6095524"/>
                <a:gd name="connsiteY308" fmla="*/ 630174 h 1424940"/>
                <a:gd name="connsiteX309" fmla="*/ 5232654 w 6095524"/>
                <a:gd name="connsiteY309" fmla="*/ 642080 h 1424940"/>
                <a:gd name="connsiteX310" fmla="*/ 5252371 w 6095524"/>
                <a:gd name="connsiteY310" fmla="*/ 637508 h 1424940"/>
                <a:gd name="connsiteX311" fmla="*/ 5308092 w 6095524"/>
                <a:gd name="connsiteY311" fmla="*/ 598646 h 1424940"/>
                <a:gd name="connsiteX312" fmla="*/ 5363147 w 6095524"/>
                <a:gd name="connsiteY312" fmla="*/ 581311 h 1424940"/>
                <a:gd name="connsiteX313" fmla="*/ 5404580 w 6095524"/>
                <a:gd name="connsiteY313" fmla="*/ 576358 h 1424940"/>
                <a:gd name="connsiteX314" fmla="*/ 5440203 w 6095524"/>
                <a:gd name="connsiteY314" fmla="*/ 572548 h 1424940"/>
                <a:gd name="connsiteX315" fmla="*/ 5482971 w 6095524"/>
                <a:gd name="connsiteY315" fmla="*/ 561880 h 1424940"/>
                <a:gd name="connsiteX316" fmla="*/ 5507165 w 6095524"/>
                <a:gd name="connsiteY316" fmla="*/ 550259 h 1424940"/>
                <a:gd name="connsiteX317" fmla="*/ 5545645 w 6095524"/>
                <a:gd name="connsiteY317" fmla="*/ 533591 h 1424940"/>
                <a:gd name="connsiteX318" fmla="*/ 5585079 w 6095524"/>
                <a:gd name="connsiteY318" fmla="*/ 511969 h 1424940"/>
                <a:gd name="connsiteX319" fmla="*/ 5615368 w 6095524"/>
                <a:gd name="connsiteY319" fmla="*/ 481679 h 1424940"/>
                <a:gd name="connsiteX320" fmla="*/ 5631656 w 6095524"/>
                <a:gd name="connsiteY320" fmla="*/ 456152 h 1424940"/>
                <a:gd name="connsiteX321" fmla="*/ 5679377 w 6095524"/>
                <a:gd name="connsiteY321" fmla="*/ 419576 h 1424940"/>
                <a:gd name="connsiteX322" fmla="*/ 5722525 w 6095524"/>
                <a:gd name="connsiteY322" fmla="*/ 350615 h 1424940"/>
                <a:gd name="connsiteX323" fmla="*/ 5749576 w 6095524"/>
                <a:gd name="connsiteY323" fmla="*/ 321945 h 1424940"/>
                <a:gd name="connsiteX324" fmla="*/ 5764911 w 6095524"/>
                <a:gd name="connsiteY324" fmla="*/ 313849 h 1424940"/>
                <a:gd name="connsiteX325" fmla="*/ 5791009 w 6095524"/>
                <a:gd name="connsiteY325" fmla="*/ 293942 h 1424940"/>
                <a:gd name="connsiteX326" fmla="*/ 5806440 w 6095524"/>
                <a:gd name="connsiteY326" fmla="*/ 279178 h 1424940"/>
                <a:gd name="connsiteX327" fmla="*/ 5848636 w 6095524"/>
                <a:gd name="connsiteY327" fmla="*/ 224885 h 1424940"/>
                <a:gd name="connsiteX328" fmla="*/ 5861590 w 6095524"/>
                <a:gd name="connsiteY328" fmla="*/ 208788 h 1424940"/>
                <a:gd name="connsiteX329" fmla="*/ 5888355 w 6095524"/>
                <a:gd name="connsiteY329" fmla="*/ 181166 h 1424940"/>
                <a:gd name="connsiteX330" fmla="*/ 5900071 w 6095524"/>
                <a:gd name="connsiteY330" fmla="*/ 172784 h 1424940"/>
                <a:gd name="connsiteX331" fmla="*/ 5920740 w 6095524"/>
                <a:gd name="connsiteY331" fmla="*/ 150305 h 1424940"/>
                <a:gd name="connsiteX332" fmla="*/ 5969985 w 6095524"/>
                <a:gd name="connsiteY332" fmla="*/ 91345 h 1424940"/>
                <a:gd name="connsiteX333" fmla="*/ 5991130 w 6095524"/>
                <a:gd name="connsiteY333" fmla="*/ 58293 h 1424940"/>
                <a:gd name="connsiteX334" fmla="*/ 6033325 w 6095524"/>
                <a:gd name="connsiteY334" fmla="*/ 33909 h 1424940"/>
                <a:gd name="connsiteX335" fmla="*/ 6054376 w 6095524"/>
                <a:gd name="connsiteY335" fmla="*/ 20955 h 1424940"/>
                <a:gd name="connsiteX336" fmla="*/ 6095524 w 6095524"/>
                <a:gd name="connsiteY336" fmla="*/ 0 h 1424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</a:cxnLst>
              <a:rect l="l" t="t" r="r" b="b"/>
              <a:pathLst>
                <a:path w="6095524" h="1424940">
                  <a:moveTo>
                    <a:pt x="6095524" y="0"/>
                  </a:moveTo>
                  <a:cubicBezTo>
                    <a:pt x="6095524" y="7811"/>
                    <a:pt x="6095524" y="12573"/>
                    <a:pt x="6095524" y="17431"/>
                  </a:cubicBezTo>
                  <a:lnTo>
                    <a:pt x="6095524" y="216290"/>
                  </a:lnTo>
                  <a:lnTo>
                    <a:pt x="6079998" y="230600"/>
                  </a:lnTo>
                  <a:cubicBezTo>
                    <a:pt x="6058567" y="241363"/>
                    <a:pt x="6035706" y="251079"/>
                    <a:pt x="6012751" y="260699"/>
                  </a:cubicBezTo>
                  <a:cubicBezTo>
                    <a:pt x="6006084" y="263462"/>
                    <a:pt x="5998749" y="264986"/>
                    <a:pt x="5992749" y="268700"/>
                  </a:cubicBezTo>
                  <a:cubicBezTo>
                    <a:pt x="5965126" y="285655"/>
                    <a:pt x="5938361" y="303943"/>
                    <a:pt x="5910358" y="320231"/>
                  </a:cubicBezTo>
                  <a:cubicBezTo>
                    <a:pt x="5881497" y="337090"/>
                    <a:pt x="5855684" y="356997"/>
                    <a:pt x="5835777" y="383953"/>
                  </a:cubicBezTo>
                  <a:cubicBezTo>
                    <a:pt x="5817298" y="409004"/>
                    <a:pt x="5799391" y="434435"/>
                    <a:pt x="5781008" y="459581"/>
                  </a:cubicBezTo>
                  <a:cubicBezTo>
                    <a:pt x="5776341" y="465963"/>
                    <a:pt x="5772054" y="473488"/>
                    <a:pt x="5765673" y="477584"/>
                  </a:cubicBezTo>
                  <a:cubicBezTo>
                    <a:pt x="5752433" y="486156"/>
                    <a:pt x="5737955" y="493109"/>
                    <a:pt x="5723763" y="500158"/>
                  </a:cubicBezTo>
                  <a:cubicBezTo>
                    <a:pt x="5711571" y="506159"/>
                    <a:pt x="5698617" y="510635"/>
                    <a:pt x="5686711" y="517112"/>
                  </a:cubicBezTo>
                  <a:cubicBezTo>
                    <a:pt x="5677186" y="522256"/>
                    <a:pt x="5668708" y="529400"/>
                    <a:pt x="5659850" y="535877"/>
                  </a:cubicBezTo>
                  <a:cubicBezTo>
                    <a:pt x="5652135" y="541496"/>
                    <a:pt x="5643658" y="546354"/>
                    <a:pt x="5637181" y="553117"/>
                  </a:cubicBezTo>
                  <a:cubicBezTo>
                    <a:pt x="5621369" y="569500"/>
                    <a:pt x="5605462" y="585597"/>
                    <a:pt x="5585841" y="597694"/>
                  </a:cubicBezTo>
                  <a:cubicBezTo>
                    <a:pt x="5566505" y="609695"/>
                    <a:pt x="5548217" y="623126"/>
                    <a:pt x="5528977" y="635318"/>
                  </a:cubicBezTo>
                  <a:cubicBezTo>
                    <a:pt x="5510117" y="647224"/>
                    <a:pt x="5493067" y="660273"/>
                    <a:pt x="5483256" y="681419"/>
                  </a:cubicBezTo>
                  <a:cubicBezTo>
                    <a:pt x="5478875" y="690753"/>
                    <a:pt x="5472684" y="700945"/>
                    <a:pt x="5464397" y="706374"/>
                  </a:cubicBezTo>
                  <a:cubicBezTo>
                    <a:pt x="5452586" y="714089"/>
                    <a:pt x="5437632" y="716852"/>
                    <a:pt x="5424773" y="723424"/>
                  </a:cubicBezTo>
                  <a:cubicBezTo>
                    <a:pt x="5409628" y="731139"/>
                    <a:pt x="5392103" y="737807"/>
                    <a:pt x="5381815" y="750094"/>
                  </a:cubicBezTo>
                  <a:cubicBezTo>
                    <a:pt x="5372671" y="761048"/>
                    <a:pt x="5363432" y="769620"/>
                    <a:pt x="5351335" y="776573"/>
                  </a:cubicBezTo>
                  <a:cubicBezTo>
                    <a:pt x="5342858" y="781431"/>
                    <a:pt x="5336572" y="790289"/>
                    <a:pt x="5327809" y="794290"/>
                  </a:cubicBezTo>
                  <a:cubicBezTo>
                    <a:pt x="5316284" y="799624"/>
                    <a:pt x="5304663" y="803815"/>
                    <a:pt x="5294566" y="812102"/>
                  </a:cubicBezTo>
                  <a:cubicBezTo>
                    <a:pt x="5284089" y="820674"/>
                    <a:pt x="5272183" y="827437"/>
                    <a:pt x="5261229" y="835438"/>
                  </a:cubicBezTo>
                  <a:cubicBezTo>
                    <a:pt x="5255419" y="839724"/>
                    <a:pt x="5250656" y="845344"/>
                    <a:pt x="5245037" y="849821"/>
                  </a:cubicBezTo>
                  <a:cubicBezTo>
                    <a:pt x="5234750" y="858012"/>
                    <a:pt x="5224272" y="866013"/>
                    <a:pt x="5213699" y="873728"/>
                  </a:cubicBezTo>
                  <a:cubicBezTo>
                    <a:pt x="5203127" y="881444"/>
                    <a:pt x="5193030" y="890397"/>
                    <a:pt x="5181409" y="896017"/>
                  </a:cubicBezTo>
                  <a:cubicBezTo>
                    <a:pt x="5161598" y="905542"/>
                    <a:pt x="5139976" y="911257"/>
                    <a:pt x="5120735" y="921544"/>
                  </a:cubicBezTo>
                  <a:cubicBezTo>
                    <a:pt x="5101209" y="932021"/>
                    <a:pt x="5082826" y="945166"/>
                    <a:pt x="5065490" y="959072"/>
                  </a:cubicBezTo>
                  <a:cubicBezTo>
                    <a:pt x="5051774" y="970026"/>
                    <a:pt x="5038916" y="980885"/>
                    <a:pt x="5021675" y="986504"/>
                  </a:cubicBezTo>
                  <a:cubicBezTo>
                    <a:pt x="5012055" y="989648"/>
                    <a:pt x="5001959" y="996506"/>
                    <a:pt x="4996148" y="1004507"/>
                  </a:cubicBezTo>
                  <a:cubicBezTo>
                    <a:pt x="4983575" y="1021937"/>
                    <a:pt x="4967478" y="1034225"/>
                    <a:pt x="4949285" y="1044702"/>
                  </a:cubicBezTo>
                  <a:cubicBezTo>
                    <a:pt x="4924996" y="1058799"/>
                    <a:pt x="4900993" y="1073182"/>
                    <a:pt x="4876609" y="1086993"/>
                  </a:cubicBezTo>
                  <a:cubicBezTo>
                    <a:pt x="4862227" y="1095185"/>
                    <a:pt x="4847940" y="1103852"/>
                    <a:pt x="4832699" y="1109853"/>
                  </a:cubicBezTo>
                  <a:cubicBezTo>
                    <a:pt x="4801553" y="1122236"/>
                    <a:pt x="4769644" y="1132808"/>
                    <a:pt x="4738211" y="1144334"/>
                  </a:cubicBezTo>
                  <a:cubicBezTo>
                    <a:pt x="4727924" y="1148048"/>
                    <a:pt x="4718209" y="1153382"/>
                    <a:pt x="4707731" y="1156621"/>
                  </a:cubicBezTo>
                  <a:cubicBezTo>
                    <a:pt x="4696396" y="1160145"/>
                    <a:pt x="4684205" y="1161193"/>
                    <a:pt x="4672870" y="1164717"/>
                  </a:cubicBezTo>
                  <a:cubicBezTo>
                    <a:pt x="4654010" y="1170527"/>
                    <a:pt x="4635722" y="1177957"/>
                    <a:pt x="4616863" y="1183862"/>
                  </a:cubicBezTo>
                  <a:cubicBezTo>
                    <a:pt x="4580477" y="1195197"/>
                    <a:pt x="4543996" y="1206056"/>
                    <a:pt x="4507516" y="1216819"/>
                  </a:cubicBezTo>
                  <a:cubicBezTo>
                    <a:pt x="4499706" y="1219105"/>
                    <a:pt x="4491228" y="1219391"/>
                    <a:pt x="4483513" y="1221867"/>
                  </a:cubicBezTo>
                  <a:cubicBezTo>
                    <a:pt x="4463034" y="1228535"/>
                    <a:pt x="4442650" y="1235773"/>
                    <a:pt x="4422362" y="1243108"/>
                  </a:cubicBezTo>
                  <a:cubicBezTo>
                    <a:pt x="4410075" y="1247585"/>
                    <a:pt x="4398073" y="1253109"/>
                    <a:pt x="4385691" y="1257395"/>
                  </a:cubicBezTo>
                  <a:cubicBezTo>
                    <a:pt x="4375785" y="1260824"/>
                    <a:pt x="4365593" y="1263491"/>
                    <a:pt x="4355306" y="1265587"/>
                  </a:cubicBezTo>
                  <a:cubicBezTo>
                    <a:pt x="4346448" y="1267397"/>
                    <a:pt x="4337209" y="1267206"/>
                    <a:pt x="4328446" y="1269397"/>
                  </a:cubicBezTo>
                  <a:cubicBezTo>
                    <a:pt x="4304728" y="1275302"/>
                    <a:pt x="4281297" y="1281970"/>
                    <a:pt x="4257770" y="1288256"/>
                  </a:cubicBezTo>
                  <a:cubicBezTo>
                    <a:pt x="4248341" y="1290733"/>
                    <a:pt x="4238720" y="1292543"/>
                    <a:pt x="4229576" y="1295686"/>
                  </a:cubicBezTo>
                  <a:cubicBezTo>
                    <a:pt x="4205097" y="1303973"/>
                    <a:pt x="4180999" y="1313402"/>
                    <a:pt x="4156424" y="1321213"/>
                  </a:cubicBezTo>
                  <a:cubicBezTo>
                    <a:pt x="4136041" y="1327690"/>
                    <a:pt x="4115086" y="1332357"/>
                    <a:pt x="4094416" y="1338072"/>
                  </a:cubicBezTo>
                  <a:cubicBezTo>
                    <a:pt x="4085653" y="1340549"/>
                    <a:pt x="4077271" y="1344073"/>
                    <a:pt x="4068509" y="1346168"/>
                  </a:cubicBezTo>
                  <a:cubicBezTo>
                    <a:pt x="4048887" y="1350931"/>
                    <a:pt x="4028980" y="1354931"/>
                    <a:pt x="4009263" y="1359694"/>
                  </a:cubicBezTo>
                  <a:cubicBezTo>
                    <a:pt x="3998023" y="1362456"/>
                    <a:pt x="3987165" y="1367409"/>
                    <a:pt x="3975735" y="1369219"/>
                  </a:cubicBezTo>
                  <a:cubicBezTo>
                    <a:pt x="3948589" y="1373505"/>
                    <a:pt x="3921252" y="1376553"/>
                    <a:pt x="3893915" y="1379982"/>
                  </a:cubicBezTo>
                  <a:cubicBezTo>
                    <a:pt x="3865722" y="1383506"/>
                    <a:pt x="3837623" y="1387221"/>
                    <a:pt x="3809428" y="1390364"/>
                  </a:cubicBezTo>
                  <a:cubicBezTo>
                    <a:pt x="3793998" y="1391984"/>
                    <a:pt x="3778472" y="1392269"/>
                    <a:pt x="3763042" y="1393793"/>
                  </a:cubicBezTo>
                  <a:cubicBezTo>
                    <a:pt x="3749516" y="1395127"/>
                    <a:pt x="3736086" y="1397603"/>
                    <a:pt x="3722561" y="1399223"/>
                  </a:cubicBezTo>
                  <a:cubicBezTo>
                    <a:pt x="3710845" y="1400556"/>
                    <a:pt x="3699034" y="1401318"/>
                    <a:pt x="3687318" y="1402652"/>
                  </a:cubicBezTo>
                  <a:cubicBezTo>
                    <a:pt x="3668554" y="1404842"/>
                    <a:pt x="3649885" y="1407319"/>
                    <a:pt x="3631216" y="1409605"/>
                  </a:cubicBezTo>
                  <a:cubicBezTo>
                    <a:pt x="3623406" y="1410462"/>
                    <a:pt x="3615214" y="1412843"/>
                    <a:pt x="3607880" y="1411415"/>
                  </a:cubicBezTo>
                  <a:cubicBezTo>
                    <a:pt x="3589401" y="1407795"/>
                    <a:pt x="3571208" y="1408843"/>
                    <a:pt x="3552825" y="1411319"/>
                  </a:cubicBezTo>
                  <a:cubicBezTo>
                    <a:pt x="3546539" y="1412177"/>
                    <a:pt x="3539776" y="1411986"/>
                    <a:pt x="3533680" y="1410367"/>
                  </a:cubicBezTo>
                  <a:cubicBezTo>
                    <a:pt x="3521202" y="1407128"/>
                    <a:pt x="3509106" y="1402556"/>
                    <a:pt x="3496818" y="1398556"/>
                  </a:cubicBezTo>
                  <a:cubicBezTo>
                    <a:pt x="3495484" y="1398080"/>
                    <a:pt x="3493865" y="1397984"/>
                    <a:pt x="3492437" y="1397699"/>
                  </a:cubicBezTo>
                  <a:cubicBezTo>
                    <a:pt x="3484340" y="1396079"/>
                    <a:pt x="3476340" y="1394460"/>
                    <a:pt x="3468243" y="1393031"/>
                  </a:cubicBezTo>
                  <a:cubicBezTo>
                    <a:pt x="3463862" y="1392269"/>
                    <a:pt x="3459385" y="1392174"/>
                    <a:pt x="3455003" y="1391507"/>
                  </a:cubicBezTo>
                  <a:cubicBezTo>
                    <a:pt x="3438049" y="1388840"/>
                    <a:pt x="3419380" y="1393317"/>
                    <a:pt x="3404711" y="1381792"/>
                  </a:cubicBezTo>
                  <a:cubicBezTo>
                    <a:pt x="3395186" y="1374362"/>
                    <a:pt x="3385947" y="1376077"/>
                    <a:pt x="3375756" y="1377220"/>
                  </a:cubicBezTo>
                  <a:cubicBezTo>
                    <a:pt x="3368040" y="1378077"/>
                    <a:pt x="3360134" y="1377791"/>
                    <a:pt x="3352324" y="1377887"/>
                  </a:cubicBezTo>
                  <a:cubicBezTo>
                    <a:pt x="3338608" y="1378172"/>
                    <a:pt x="3324892" y="1378268"/>
                    <a:pt x="3311176" y="1378744"/>
                  </a:cubicBezTo>
                  <a:cubicBezTo>
                    <a:pt x="3306794" y="1378934"/>
                    <a:pt x="3302318" y="1381316"/>
                    <a:pt x="3298031" y="1380935"/>
                  </a:cubicBezTo>
                  <a:cubicBezTo>
                    <a:pt x="3278219" y="1379125"/>
                    <a:pt x="3258407" y="1376267"/>
                    <a:pt x="3238595" y="1374648"/>
                  </a:cubicBezTo>
                  <a:cubicBezTo>
                    <a:pt x="3227356" y="1373696"/>
                    <a:pt x="3215830" y="1375505"/>
                    <a:pt x="3204686" y="1374172"/>
                  </a:cubicBezTo>
                  <a:cubicBezTo>
                    <a:pt x="3191828" y="1372648"/>
                    <a:pt x="3179255" y="1368743"/>
                    <a:pt x="3166491" y="1366361"/>
                  </a:cubicBezTo>
                  <a:cubicBezTo>
                    <a:pt x="3162967" y="1365695"/>
                    <a:pt x="3159062" y="1366552"/>
                    <a:pt x="3155347" y="1366742"/>
                  </a:cubicBezTo>
                  <a:cubicBezTo>
                    <a:pt x="3151156" y="1366933"/>
                    <a:pt x="3147060" y="1367314"/>
                    <a:pt x="3142869" y="1367409"/>
                  </a:cubicBezTo>
                  <a:cubicBezTo>
                    <a:pt x="3130105" y="1367600"/>
                    <a:pt x="3117342" y="1367314"/>
                    <a:pt x="3104578" y="1367981"/>
                  </a:cubicBezTo>
                  <a:cubicBezTo>
                    <a:pt x="3096768" y="1368362"/>
                    <a:pt x="3088577" y="1372267"/>
                    <a:pt x="3081337" y="1370838"/>
                  </a:cubicBezTo>
                  <a:cubicBezTo>
                    <a:pt x="3066574" y="1368076"/>
                    <a:pt x="3051810" y="1374267"/>
                    <a:pt x="3037047" y="1369124"/>
                  </a:cubicBezTo>
                  <a:cubicBezTo>
                    <a:pt x="3032474" y="1367600"/>
                    <a:pt x="3026188" y="1371410"/>
                    <a:pt x="3020663" y="1371600"/>
                  </a:cubicBezTo>
                  <a:cubicBezTo>
                    <a:pt x="3006852" y="1372076"/>
                    <a:pt x="2993041" y="1371981"/>
                    <a:pt x="2979230" y="1371886"/>
                  </a:cubicBezTo>
                  <a:cubicBezTo>
                    <a:pt x="2966847" y="1371791"/>
                    <a:pt x="2953988" y="1373124"/>
                    <a:pt x="2942082" y="1370457"/>
                  </a:cubicBezTo>
                  <a:cubicBezTo>
                    <a:pt x="2929604" y="1367600"/>
                    <a:pt x="2918365" y="1367981"/>
                    <a:pt x="2906268" y="1371219"/>
                  </a:cubicBezTo>
                  <a:cubicBezTo>
                    <a:pt x="2897981" y="1373410"/>
                    <a:pt x="2889218" y="1373696"/>
                    <a:pt x="2880646" y="1374362"/>
                  </a:cubicBezTo>
                  <a:cubicBezTo>
                    <a:pt x="2871407" y="1375124"/>
                    <a:pt x="2861215" y="1373124"/>
                    <a:pt x="2852833" y="1376267"/>
                  </a:cubicBezTo>
                  <a:cubicBezTo>
                    <a:pt x="2827877" y="1385602"/>
                    <a:pt x="2802255" y="1387602"/>
                    <a:pt x="2776157" y="1387602"/>
                  </a:cubicBezTo>
                  <a:cubicBezTo>
                    <a:pt x="2771394" y="1387602"/>
                    <a:pt x="2766536" y="1386269"/>
                    <a:pt x="2761965" y="1384840"/>
                  </a:cubicBezTo>
                  <a:cubicBezTo>
                    <a:pt x="2735294" y="1376267"/>
                    <a:pt x="2708529" y="1377029"/>
                    <a:pt x="2681383" y="1382268"/>
                  </a:cubicBezTo>
                  <a:cubicBezTo>
                    <a:pt x="2675763" y="1383411"/>
                    <a:pt x="2669477" y="1383602"/>
                    <a:pt x="2663857" y="1382459"/>
                  </a:cubicBezTo>
                  <a:cubicBezTo>
                    <a:pt x="2648045" y="1379125"/>
                    <a:pt x="2632710" y="1373600"/>
                    <a:pt x="2616803" y="1371219"/>
                  </a:cubicBezTo>
                  <a:cubicBezTo>
                    <a:pt x="2590515" y="1367314"/>
                    <a:pt x="2567750" y="1380458"/>
                    <a:pt x="2544223" y="1389031"/>
                  </a:cubicBezTo>
                  <a:cubicBezTo>
                    <a:pt x="2521839" y="1397127"/>
                    <a:pt x="2502789" y="1415415"/>
                    <a:pt x="2476309" y="1411319"/>
                  </a:cubicBezTo>
                  <a:cubicBezTo>
                    <a:pt x="2473643" y="1410938"/>
                    <a:pt x="2470690" y="1413510"/>
                    <a:pt x="2467737" y="1414177"/>
                  </a:cubicBezTo>
                  <a:cubicBezTo>
                    <a:pt x="2459641" y="1415987"/>
                    <a:pt x="2451545" y="1418177"/>
                    <a:pt x="2443353" y="1419035"/>
                  </a:cubicBezTo>
                  <a:cubicBezTo>
                    <a:pt x="2433352" y="1420178"/>
                    <a:pt x="2423160" y="1419797"/>
                    <a:pt x="2413159" y="1420749"/>
                  </a:cubicBezTo>
                  <a:cubicBezTo>
                    <a:pt x="2400300" y="1421892"/>
                    <a:pt x="2387632" y="1424940"/>
                    <a:pt x="2374868" y="1424940"/>
                  </a:cubicBezTo>
                  <a:cubicBezTo>
                    <a:pt x="2364581" y="1424940"/>
                    <a:pt x="2354389" y="1421416"/>
                    <a:pt x="2344198" y="1419701"/>
                  </a:cubicBezTo>
                  <a:cubicBezTo>
                    <a:pt x="2329815" y="1417320"/>
                    <a:pt x="2314003" y="1417987"/>
                    <a:pt x="2301335" y="1411891"/>
                  </a:cubicBezTo>
                  <a:cubicBezTo>
                    <a:pt x="2287810" y="1405414"/>
                    <a:pt x="2274951" y="1402461"/>
                    <a:pt x="2260949" y="1404461"/>
                  </a:cubicBezTo>
                  <a:cubicBezTo>
                    <a:pt x="2256282" y="1405128"/>
                    <a:pt x="2250281" y="1409129"/>
                    <a:pt x="2248186" y="1413224"/>
                  </a:cubicBezTo>
                  <a:cubicBezTo>
                    <a:pt x="2243518" y="1422368"/>
                    <a:pt x="2237137" y="1423988"/>
                    <a:pt x="2228469" y="1420844"/>
                  </a:cubicBezTo>
                  <a:cubicBezTo>
                    <a:pt x="2220944" y="1418177"/>
                    <a:pt x="2211705" y="1416844"/>
                    <a:pt x="2206562" y="1411700"/>
                  </a:cubicBezTo>
                  <a:cubicBezTo>
                    <a:pt x="2191988" y="1397127"/>
                    <a:pt x="2173414" y="1396651"/>
                    <a:pt x="2155317" y="1392746"/>
                  </a:cubicBezTo>
                  <a:cubicBezTo>
                    <a:pt x="2144269" y="1390364"/>
                    <a:pt x="2133981" y="1390269"/>
                    <a:pt x="2122932" y="1391888"/>
                  </a:cubicBezTo>
                  <a:cubicBezTo>
                    <a:pt x="2098930" y="1395508"/>
                    <a:pt x="2075593" y="1390364"/>
                    <a:pt x="2052542" y="1383792"/>
                  </a:cubicBezTo>
                  <a:cubicBezTo>
                    <a:pt x="2037302" y="1379411"/>
                    <a:pt x="2021681" y="1376744"/>
                    <a:pt x="2006537" y="1372267"/>
                  </a:cubicBezTo>
                  <a:cubicBezTo>
                    <a:pt x="1995202" y="1368838"/>
                    <a:pt x="1983868" y="1364742"/>
                    <a:pt x="1973486" y="1359218"/>
                  </a:cubicBezTo>
                  <a:cubicBezTo>
                    <a:pt x="1958435" y="1351121"/>
                    <a:pt x="1945292" y="1338929"/>
                    <a:pt x="1926146" y="1342168"/>
                  </a:cubicBezTo>
                  <a:cubicBezTo>
                    <a:pt x="1909286" y="1345025"/>
                    <a:pt x="1894047" y="1339025"/>
                    <a:pt x="1878616" y="1333310"/>
                  </a:cubicBezTo>
                  <a:cubicBezTo>
                    <a:pt x="1867281" y="1329119"/>
                    <a:pt x="1855948" y="1324832"/>
                    <a:pt x="1844231" y="1322165"/>
                  </a:cubicBezTo>
                  <a:cubicBezTo>
                    <a:pt x="1830324" y="1319022"/>
                    <a:pt x="1814608" y="1320356"/>
                    <a:pt x="1802225" y="1314545"/>
                  </a:cubicBezTo>
                  <a:cubicBezTo>
                    <a:pt x="1789271" y="1308449"/>
                    <a:pt x="1778509" y="1312545"/>
                    <a:pt x="1766983" y="1314260"/>
                  </a:cubicBezTo>
                  <a:cubicBezTo>
                    <a:pt x="1748600" y="1316927"/>
                    <a:pt x="1730311" y="1321880"/>
                    <a:pt x="1711738" y="1315593"/>
                  </a:cubicBezTo>
                  <a:cubicBezTo>
                    <a:pt x="1689164" y="1307973"/>
                    <a:pt x="1666780" y="1299782"/>
                    <a:pt x="1644111" y="1292543"/>
                  </a:cubicBezTo>
                  <a:cubicBezTo>
                    <a:pt x="1635347" y="1289780"/>
                    <a:pt x="1625919" y="1288637"/>
                    <a:pt x="1616774" y="1287399"/>
                  </a:cubicBezTo>
                  <a:cubicBezTo>
                    <a:pt x="1608107" y="1286351"/>
                    <a:pt x="1597725" y="1289018"/>
                    <a:pt x="1591056" y="1285018"/>
                  </a:cubicBezTo>
                  <a:cubicBezTo>
                    <a:pt x="1573911" y="1274731"/>
                    <a:pt x="1556291" y="1269683"/>
                    <a:pt x="1536478" y="1269683"/>
                  </a:cubicBezTo>
                  <a:cubicBezTo>
                    <a:pt x="1529048" y="1269683"/>
                    <a:pt x="1521809" y="1265396"/>
                    <a:pt x="1514285" y="1264634"/>
                  </a:cubicBezTo>
                  <a:cubicBezTo>
                    <a:pt x="1503997" y="1263682"/>
                    <a:pt x="1492186" y="1261110"/>
                    <a:pt x="1483233" y="1264730"/>
                  </a:cubicBezTo>
                  <a:cubicBezTo>
                    <a:pt x="1462183" y="1273302"/>
                    <a:pt x="1445134" y="1266158"/>
                    <a:pt x="1426750" y="1257681"/>
                  </a:cubicBezTo>
                  <a:cubicBezTo>
                    <a:pt x="1408652" y="1249299"/>
                    <a:pt x="1389602" y="1242632"/>
                    <a:pt x="1370362" y="1237107"/>
                  </a:cubicBezTo>
                  <a:cubicBezTo>
                    <a:pt x="1363123" y="1235107"/>
                    <a:pt x="1354456" y="1238441"/>
                    <a:pt x="1346454" y="1239107"/>
                  </a:cubicBezTo>
                  <a:cubicBezTo>
                    <a:pt x="1343596" y="1239298"/>
                    <a:pt x="1340453" y="1239584"/>
                    <a:pt x="1337882" y="1238631"/>
                  </a:cubicBezTo>
                  <a:cubicBezTo>
                    <a:pt x="1313022" y="1229487"/>
                    <a:pt x="1287780" y="1222534"/>
                    <a:pt x="1260825" y="1227296"/>
                  </a:cubicBezTo>
                  <a:cubicBezTo>
                    <a:pt x="1258349" y="1227773"/>
                    <a:pt x="1255586" y="1226725"/>
                    <a:pt x="1253109" y="1226058"/>
                  </a:cubicBezTo>
                  <a:cubicBezTo>
                    <a:pt x="1241012" y="1222629"/>
                    <a:pt x="1229201" y="1217200"/>
                    <a:pt x="1216915" y="1215962"/>
                  </a:cubicBezTo>
                  <a:cubicBezTo>
                    <a:pt x="1186625" y="1212914"/>
                    <a:pt x="1156146" y="1211675"/>
                    <a:pt x="1125664" y="1209675"/>
                  </a:cubicBezTo>
                  <a:cubicBezTo>
                    <a:pt x="1123759" y="1209580"/>
                    <a:pt x="1121759" y="1209580"/>
                    <a:pt x="1120045" y="1208913"/>
                  </a:cubicBezTo>
                  <a:cubicBezTo>
                    <a:pt x="1108805" y="1204817"/>
                    <a:pt x="1098995" y="1206151"/>
                    <a:pt x="1089469" y="1213961"/>
                  </a:cubicBezTo>
                  <a:cubicBezTo>
                    <a:pt x="1085278" y="1217390"/>
                    <a:pt x="1079563" y="1219200"/>
                    <a:pt x="1074325" y="1221105"/>
                  </a:cubicBezTo>
                  <a:cubicBezTo>
                    <a:pt x="1066609" y="1223963"/>
                    <a:pt x="1058704" y="1226725"/>
                    <a:pt x="1050703" y="1228535"/>
                  </a:cubicBezTo>
                  <a:cubicBezTo>
                    <a:pt x="1042797" y="1230249"/>
                    <a:pt x="1034320" y="1232630"/>
                    <a:pt x="1026700" y="1231297"/>
                  </a:cubicBezTo>
                  <a:cubicBezTo>
                    <a:pt x="1012984" y="1228916"/>
                    <a:pt x="999934" y="1223582"/>
                    <a:pt x="986409" y="1220057"/>
                  </a:cubicBezTo>
                  <a:cubicBezTo>
                    <a:pt x="981742" y="1218819"/>
                    <a:pt x="976598" y="1219010"/>
                    <a:pt x="971741" y="1218914"/>
                  </a:cubicBezTo>
                  <a:cubicBezTo>
                    <a:pt x="960596" y="1218629"/>
                    <a:pt x="949166" y="1221391"/>
                    <a:pt x="939070" y="1213485"/>
                  </a:cubicBezTo>
                  <a:cubicBezTo>
                    <a:pt x="929736" y="1206056"/>
                    <a:pt x="920305" y="1208246"/>
                    <a:pt x="910495" y="1213866"/>
                  </a:cubicBezTo>
                  <a:cubicBezTo>
                    <a:pt x="903446" y="1217867"/>
                    <a:pt x="895446" y="1221010"/>
                    <a:pt x="887540" y="1222534"/>
                  </a:cubicBezTo>
                  <a:cubicBezTo>
                    <a:pt x="876681" y="1224629"/>
                    <a:pt x="865918" y="1225487"/>
                    <a:pt x="854202" y="1224248"/>
                  </a:cubicBezTo>
                  <a:cubicBezTo>
                    <a:pt x="845915" y="1223391"/>
                    <a:pt x="839152" y="1223010"/>
                    <a:pt x="832675" y="1217962"/>
                  </a:cubicBezTo>
                  <a:cubicBezTo>
                    <a:pt x="831628" y="1217200"/>
                    <a:pt x="829723" y="1217009"/>
                    <a:pt x="828294" y="1217105"/>
                  </a:cubicBezTo>
                  <a:cubicBezTo>
                    <a:pt x="809530" y="1218724"/>
                    <a:pt x="790956" y="1217867"/>
                    <a:pt x="772001" y="1216723"/>
                  </a:cubicBezTo>
                  <a:cubicBezTo>
                    <a:pt x="747904" y="1215200"/>
                    <a:pt x="722566" y="1219676"/>
                    <a:pt x="701707" y="1235678"/>
                  </a:cubicBezTo>
                  <a:cubicBezTo>
                    <a:pt x="698659" y="1238060"/>
                    <a:pt x="694087" y="1239107"/>
                    <a:pt x="690086" y="1239679"/>
                  </a:cubicBezTo>
                  <a:cubicBezTo>
                    <a:pt x="671227" y="1242155"/>
                    <a:pt x="652272" y="1243870"/>
                    <a:pt x="633412" y="1246632"/>
                  </a:cubicBezTo>
                  <a:cubicBezTo>
                    <a:pt x="623125" y="1248156"/>
                    <a:pt x="612362" y="1249490"/>
                    <a:pt x="603028" y="1253681"/>
                  </a:cubicBezTo>
                  <a:cubicBezTo>
                    <a:pt x="593885" y="1257776"/>
                    <a:pt x="586549" y="1262634"/>
                    <a:pt x="581120" y="1254062"/>
                  </a:cubicBezTo>
                  <a:cubicBezTo>
                    <a:pt x="571406" y="1258634"/>
                    <a:pt x="562927" y="1262444"/>
                    <a:pt x="554642" y="1266539"/>
                  </a:cubicBezTo>
                  <a:cubicBezTo>
                    <a:pt x="551593" y="1268063"/>
                    <a:pt x="549021" y="1270540"/>
                    <a:pt x="545973" y="1271969"/>
                  </a:cubicBezTo>
                  <a:cubicBezTo>
                    <a:pt x="542734" y="1273493"/>
                    <a:pt x="539115" y="1274445"/>
                    <a:pt x="535591" y="1275207"/>
                  </a:cubicBezTo>
                  <a:cubicBezTo>
                    <a:pt x="519874" y="1278636"/>
                    <a:pt x="504158" y="1281779"/>
                    <a:pt x="488538" y="1285494"/>
                  </a:cubicBezTo>
                  <a:cubicBezTo>
                    <a:pt x="485489" y="1286256"/>
                    <a:pt x="482917" y="1289304"/>
                    <a:pt x="480155" y="1291304"/>
                  </a:cubicBezTo>
                  <a:cubicBezTo>
                    <a:pt x="478345" y="1292638"/>
                    <a:pt x="476536" y="1294638"/>
                    <a:pt x="474535" y="1294924"/>
                  </a:cubicBezTo>
                  <a:cubicBezTo>
                    <a:pt x="459295" y="1297210"/>
                    <a:pt x="444151" y="1299877"/>
                    <a:pt x="428816" y="1301020"/>
                  </a:cubicBezTo>
                  <a:cubicBezTo>
                    <a:pt x="415957" y="1301972"/>
                    <a:pt x="403574" y="1301687"/>
                    <a:pt x="400241" y="1318260"/>
                  </a:cubicBezTo>
                  <a:cubicBezTo>
                    <a:pt x="399669" y="1321118"/>
                    <a:pt x="395573" y="1324166"/>
                    <a:pt x="392431" y="1325594"/>
                  </a:cubicBezTo>
                  <a:cubicBezTo>
                    <a:pt x="383477" y="1329690"/>
                    <a:pt x="373951" y="1332452"/>
                    <a:pt x="365093" y="1336643"/>
                  </a:cubicBezTo>
                  <a:cubicBezTo>
                    <a:pt x="336042" y="1350645"/>
                    <a:pt x="305658" y="1359503"/>
                    <a:pt x="273177" y="1357884"/>
                  </a:cubicBezTo>
                  <a:cubicBezTo>
                    <a:pt x="263081" y="1357408"/>
                    <a:pt x="253270" y="1352264"/>
                    <a:pt x="246888" y="1350359"/>
                  </a:cubicBezTo>
                  <a:cubicBezTo>
                    <a:pt x="228506" y="1357884"/>
                    <a:pt x="213075" y="1365123"/>
                    <a:pt x="196977" y="1370552"/>
                  </a:cubicBezTo>
                  <a:cubicBezTo>
                    <a:pt x="182785" y="1375410"/>
                    <a:pt x="167926" y="1378458"/>
                    <a:pt x="153352" y="1381982"/>
                  </a:cubicBezTo>
                  <a:cubicBezTo>
                    <a:pt x="148018" y="1383316"/>
                    <a:pt x="142589" y="1384078"/>
                    <a:pt x="137160" y="1384745"/>
                  </a:cubicBezTo>
                  <a:cubicBezTo>
                    <a:pt x="120206" y="1386840"/>
                    <a:pt x="102489" y="1381792"/>
                    <a:pt x="85917" y="1389793"/>
                  </a:cubicBezTo>
                  <a:cubicBezTo>
                    <a:pt x="77248" y="1393984"/>
                    <a:pt x="68675" y="1399032"/>
                    <a:pt x="59532" y="1401223"/>
                  </a:cubicBezTo>
                  <a:cubicBezTo>
                    <a:pt x="49721" y="1403604"/>
                    <a:pt x="40124" y="1407319"/>
                    <a:pt x="30325" y="1409974"/>
                  </a:cubicBezTo>
                  <a:lnTo>
                    <a:pt x="0" y="1412360"/>
                  </a:lnTo>
                  <a:lnTo>
                    <a:pt x="0" y="1058622"/>
                  </a:lnTo>
                  <a:lnTo>
                    <a:pt x="17145" y="1060228"/>
                  </a:lnTo>
                  <a:cubicBezTo>
                    <a:pt x="26480" y="1061561"/>
                    <a:pt x="35528" y="1066133"/>
                    <a:pt x="44672" y="1066324"/>
                  </a:cubicBezTo>
                  <a:cubicBezTo>
                    <a:pt x="59055" y="1066610"/>
                    <a:pt x="71819" y="1068419"/>
                    <a:pt x="84677" y="1076230"/>
                  </a:cubicBezTo>
                  <a:cubicBezTo>
                    <a:pt x="104108" y="1087946"/>
                    <a:pt x="120110" y="1082993"/>
                    <a:pt x="132017" y="1064990"/>
                  </a:cubicBezTo>
                  <a:cubicBezTo>
                    <a:pt x="133255" y="1063181"/>
                    <a:pt x="134874" y="1060799"/>
                    <a:pt x="136779" y="1060323"/>
                  </a:cubicBezTo>
                  <a:cubicBezTo>
                    <a:pt x="153639" y="1056132"/>
                    <a:pt x="170974" y="1048131"/>
                    <a:pt x="187547" y="1049179"/>
                  </a:cubicBezTo>
                  <a:cubicBezTo>
                    <a:pt x="216789" y="1051084"/>
                    <a:pt x="244316" y="1048798"/>
                    <a:pt x="270891" y="1036415"/>
                  </a:cubicBezTo>
                  <a:cubicBezTo>
                    <a:pt x="272510" y="1035653"/>
                    <a:pt x="274987" y="1034891"/>
                    <a:pt x="276320" y="1035558"/>
                  </a:cubicBezTo>
                  <a:cubicBezTo>
                    <a:pt x="292322" y="1043845"/>
                    <a:pt x="309848" y="1050417"/>
                    <a:pt x="323755" y="1061561"/>
                  </a:cubicBezTo>
                  <a:cubicBezTo>
                    <a:pt x="336995" y="1072134"/>
                    <a:pt x="352997" y="1072229"/>
                    <a:pt x="361855" y="1057942"/>
                  </a:cubicBezTo>
                  <a:cubicBezTo>
                    <a:pt x="366236" y="1050893"/>
                    <a:pt x="372332" y="1042702"/>
                    <a:pt x="379571" y="1039939"/>
                  </a:cubicBezTo>
                  <a:cubicBezTo>
                    <a:pt x="395954" y="1033653"/>
                    <a:pt x="413481" y="1030414"/>
                    <a:pt x="430530" y="1025747"/>
                  </a:cubicBezTo>
                  <a:cubicBezTo>
                    <a:pt x="451581" y="1020032"/>
                    <a:pt x="472345" y="1020032"/>
                    <a:pt x="493300" y="1027176"/>
                  </a:cubicBezTo>
                  <a:cubicBezTo>
                    <a:pt x="508064" y="1032224"/>
                    <a:pt x="523113" y="1032224"/>
                    <a:pt x="537782" y="1025366"/>
                  </a:cubicBezTo>
                  <a:cubicBezTo>
                    <a:pt x="545687" y="1021652"/>
                    <a:pt x="553784" y="1017842"/>
                    <a:pt x="562166" y="1015746"/>
                  </a:cubicBezTo>
                  <a:cubicBezTo>
                    <a:pt x="567595" y="1014412"/>
                    <a:pt x="573881" y="1015651"/>
                    <a:pt x="579596" y="1016699"/>
                  </a:cubicBezTo>
                  <a:cubicBezTo>
                    <a:pt x="590645" y="1018794"/>
                    <a:pt x="602075" y="1025176"/>
                    <a:pt x="612362" y="1023557"/>
                  </a:cubicBezTo>
                  <a:cubicBezTo>
                    <a:pt x="647891" y="1017842"/>
                    <a:pt x="681419" y="1031272"/>
                    <a:pt x="716090" y="1031653"/>
                  </a:cubicBezTo>
                  <a:cubicBezTo>
                    <a:pt x="731806" y="1031843"/>
                    <a:pt x="747332" y="1034891"/>
                    <a:pt x="758381" y="1018985"/>
                  </a:cubicBezTo>
                  <a:cubicBezTo>
                    <a:pt x="759809" y="1016889"/>
                    <a:pt x="766763" y="1018032"/>
                    <a:pt x="771049" y="1018699"/>
                  </a:cubicBezTo>
                  <a:cubicBezTo>
                    <a:pt x="780574" y="1020128"/>
                    <a:pt x="790004" y="1023747"/>
                    <a:pt x="799433" y="1023652"/>
                  </a:cubicBezTo>
                  <a:cubicBezTo>
                    <a:pt x="818960" y="1023557"/>
                    <a:pt x="838581" y="1022033"/>
                    <a:pt x="858012" y="1020318"/>
                  </a:cubicBezTo>
                  <a:cubicBezTo>
                    <a:pt x="865346" y="1019651"/>
                    <a:pt x="872395" y="1017080"/>
                    <a:pt x="879634" y="1015270"/>
                  </a:cubicBezTo>
                  <a:cubicBezTo>
                    <a:pt x="883634" y="1014222"/>
                    <a:pt x="887921" y="1011460"/>
                    <a:pt x="891635" y="1012031"/>
                  </a:cubicBezTo>
                  <a:cubicBezTo>
                    <a:pt x="913162" y="1015365"/>
                    <a:pt x="932879" y="1007174"/>
                    <a:pt x="953262" y="1003078"/>
                  </a:cubicBezTo>
                  <a:cubicBezTo>
                    <a:pt x="962692" y="1001173"/>
                    <a:pt x="971550" y="996601"/>
                    <a:pt x="980694" y="993458"/>
                  </a:cubicBezTo>
                  <a:cubicBezTo>
                    <a:pt x="983075" y="992600"/>
                    <a:pt x="985742" y="991838"/>
                    <a:pt x="988124" y="992029"/>
                  </a:cubicBezTo>
                  <a:cubicBezTo>
                    <a:pt x="1001744" y="993172"/>
                    <a:pt x="1015270" y="994791"/>
                    <a:pt x="1028795" y="996029"/>
                  </a:cubicBezTo>
                  <a:cubicBezTo>
                    <a:pt x="1041083" y="997172"/>
                    <a:pt x="1053465" y="997553"/>
                    <a:pt x="1059275" y="1011555"/>
                  </a:cubicBezTo>
                  <a:cubicBezTo>
                    <a:pt x="1060133" y="1013746"/>
                    <a:pt x="1062990" y="1015365"/>
                    <a:pt x="1065181" y="1016794"/>
                  </a:cubicBezTo>
                  <a:cubicBezTo>
                    <a:pt x="1098995" y="1038797"/>
                    <a:pt x="1117092" y="1038225"/>
                    <a:pt x="1150144" y="1014984"/>
                  </a:cubicBezTo>
                  <a:cubicBezTo>
                    <a:pt x="1153573" y="1012603"/>
                    <a:pt x="1160907" y="1010888"/>
                    <a:pt x="1163193" y="1012793"/>
                  </a:cubicBezTo>
                  <a:cubicBezTo>
                    <a:pt x="1182624" y="1028605"/>
                    <a:pt x="1203865" y="1026890"/>
                    <a:pt x="1226249" y="1021937"/>
                  </a:cubicBezTo>
                  <a:cubicBezTo>
                    <a:pt x="1232059" y="1020604"/>
                    <a:pt x="1240251" y="1020604"/>
                    <a:pt x="1244632" y="1023747"/>
                  </a:cubicBezTo>
                  <a:cubicBezTo>
                    <a:pt x="1265492" y="1038320"/>
                    <a:pt x="1287876" y="1036225"/>
                    <a:pt x="1310545" y="1031939"/>
                  </a:cubicBezTo>
                  <a:cubicBezTo>
                    <a:pt x="1314069" y="1031272"/>
                    <a:pt x="1318356" y="1027652"/>
                    <a:pt x="1319879" y="1024319"/>
                  </a:cubicBezTo>
                  <a:cubicBezTo>
                    <a:pt x="1325309" y="1012508"/>
                    <a:pt x="1335501" y="1008507"/>
                    <a:pt x="1346740" y="1005173"/>
                  </a:cubicBezTo>
                  <a:cubicBezTo>
                    <a:pt x="1364457" y="999744"/>
                    <a:pt x="1381887" y="993362"/>
                    <a:pt x="1399699" y="988219"/>
                  </a:cubicBezTo>
                  <a:cubicBezTo>
                    <a:pt x="1404081" y="986981"/>
                    <a:pt x="1409510" y="987743"/>
                    <a:pt x="1414082" y="989171"/>
                  </a:cubicBezTo>
                  <a:cubicBezTo>
                    <a:pt x="1429703" y="994029"/>
                    <a:pt x="1439609" y="1006221"/>
                    <a:pt x="1450467" y="1017461"/>
                  </a:cubicBezTo>
                  <a:cubicBezTo>
                    <a:pt x="1455230" y="1022414"/>
                    <a:pt x="1461802" y="1025938"/>
                    <a:pt x="1468184" y="1028795"/>
                  </a:cubicBezTo>
                  <a:cubicBezTo>
                    <a:pt x="1484757" y="1036130"/>
                    <a:pt x="1501712" y="1042702"/>
                    <a:pt x="1518476" y="1049655"/>
                  </a:cubicBezTo>
                  <a:cubicBezTo>
                    <a:pt x="1520095" y="1050322"/>
                    <a:pt x="1521428" y="1052036"/>
                    <a:pt x="1522667" y="1053465"/>
                  </a:cubicBezTo>
                  <a:cubicBezTo>
                    <a:pt x="1535049" y="1068515"/>
                    <a:pt x="1547336" y="1083659"/>
                    <a:pt x="1559814" y="1098709"/>
                  </a:cubicBezTo>
                  <a:cubicBezTo>
                    <a:pt x="1562195" y="1101566"/>
                    <a:pt x="1565625" y="1103662"/>
                    <a:pt x="1568196" y="1106424"/>
                  </a:cubicBezTo>
                  <a:cubicBezTo>
                    <a:pt x="1571816" y="1110234"/>
                    <a:pt x="1576388" y="1113854"/>
                    <a:pt x="1578293" y="1118426"/>
                  </a:cubicBezTo>
                  <a:cubicBezTo>
                    <a:pt x="1584198" y="1132808"/>
                    <a:pt x="1595533" y="1139000"/>
                    <a:pt x="1609820" y="1141667"/>
                  </a:cubicBezTo>
                  <a:cubicBezTo>
                    <a:pt x="1622870" y="1144143"/>
                    <a:pt x="1635919" y="1146239"/>
                    <a:pt x="1648873" y="1149096"/>
                  </a:cubicBezTo>
                  <a:cubicBezTo>
                    <a:pt x="1664684" y="1152525"/>
                    <a:pt x="1680401" y="1156240"/>
                    <a:pt x="1696022" y="1160431"/>
                  </a:cubicBezTo>
                  <a:cubicBezTo>
                    <a:pt x="1702784" y="1162241"/>
                    <a:pt x="1709928" y="1164336"/>
                    <a:pt x="1715739" y="1168051"/>
                  </a:cubicBezTo>
                  <a:cubicBezTo>
                    <a:pt x="1732026" y="1178338"/>
                    <a:pt x="1749457" y="1185291"/>
                    <a:pt x="1768602" y="1182529"/>
                  </a:cubicBezTo>
                  <a:cubicBezTo>
                    <a:pt x="1783937" y="1180338"/>
                    <a:pt x="1796796" y="1185958"/>
                    <a:pt x="1806321" y="1194721"/>
                  </a:cubicBezTo>
                  <a:cubicBezTo>
                    <a:pt x="1823657" y="1210628"/>
                    <a:pt x="1842230" y="1207008"/>
                    <a:pt x="1860709" y="1201865"/>
                  </a:cubicBezTo>
                  <a:cubicBezTo>
                    <a:pt x="1870234" y="1199198"/>
                    <a:pt x="1878044" y="1199579"/>
                    <a:pt x="1887093" y="1202150"/>
                  </a:cubicBezTo>
                  <a:cubicBezTo>
                    <a:pt x="1908048" y="1208151"/>
                    <a:pt x="1922050" y="1224439"/>
                    <a:pt x="1935575" y="1238726"/>
                  </a:cubicBezTo>
                  <a:cubicBezTo>
                    <a:pt x="1947101" y="1250918"/>
                    <a:pt x="1960055" y="1257776"/>
                    <a:pt x="1974247" y="1262920"/>
                  </a:cubicBezTo>
                  <a:cubicBezTo>
                    <a:pt x="1992154" y="1269492"/>
                    <a:pt x="2006346" y="1267016"/>
                    <a:pt x="2014919" y="1251204"/>
                  </a:cubicBezTo>
                  <a:cubicBezTo>
                    <a:pt x="2017300" y="1246727"/>
                    <a:pt x="2021491" y="1241488"/>
                    <a:pt x="2025968" y="1240155"/>
                  </a:cubicBezTo>
                  <a:cubicBezTo>
                    <a:pt x="2047589" y="1233488"/>
                    <a:pt x="2069497" y="1223772"/>
                    <a:pt x="2092643" y="1229678"/>
                  </a:cubicBezTo>
                  <a:cubicBezTo>
                    <a:pt x="2124647" y="1237774"/>
                    <a:pt x="2155889" y="1237298"/>
                    <a:pt x="2187893" y="1229297"/>
                  </a:cubicBezTo>
                  <a:cubicBezTo>
                    <a:pt x="2239804" y="1216343"/>
                    <a:pt x="2291715" y="1202627"/>
                    <a:pt x="2346294" y="1205484"/>
                  </a:cubicBezTo>
                  <a:cubicBezTo>
                    <a:pt x="2355342" y="1205960"/>
                    <a:pt x="2366105" y="1200150"/>
                    <a:pt x="2373916" y="1194435"/>
                  </a:cubicBezTo>
                  <a:cubicBezTo>
                    <a:pt x="2388870" y="1183577"/>
                    <a:pt x="2388203" y="1182719"/>
                    <a:pt x="2404967" y="1191673"/>
                  </a:cubicBezTo>
                  <a:cubicBezTo>
                    <a:pt x="2408968" y="1193864"/>
                    <a:pt x="2413921" y="1195197"/>
                    <a:pt x="2416874" y="1198436"/>
                  </a:cubicBezTo>
                  <a:cubicBezTo>
                    <a:pt x="2431923" y="1214914"/>
                    <a:pt x="2450497" y="1210913"/>
                    <a:pt x="2468975" y="1208532"/>
                  </a:cubicBezTo>
                  <a:cubicBezTo>
                    <a:pt x="2472214" y="1208056"/>
                    <a:pt x="2476119" y="1207389"/>
                    <a:pt x="2478882" y="1208723"/>
                  </a:cubicBezTo>
                  <a:cubicBezTo>
                    <a:pt x="2491359" y="1214723"/>
                    <a:pt x="2501932" y="1212628"/>
                    <a:pt x="2512791" y="1204436"/>
                  </a:cubicBezTo>
                  <a:cubicBezTo>
                    <a:pt x="2522220" y="1197388"/>
                    <a:pt x="2533079" y="1193197"/>
                    <a:pt x="2544223" y="1201960"/>
                  </a:cubicBezTo>
                  <a:cubicBezTo>
                    <a:pt x="2568988" y="1221391"/>
                    <a:pt x="2595467" y="1222343"/>
                    <a:pt x="2623471" y="1210056"/>
                  </a:cubicBezTo>
                  <a:cubicBezTo>
                    <a:pt x="2643473" y="1201293"/>
                    <a:pt x="2663190" y="1199293"/>
                    <a:pt x="2684241" y="1208151"/>
                  </a:cubicBezTo>
                  <a:cubicBezTo>
                    <a:pt x="2692337" y="1211580"/>
                    <a:pt x="2702814" y="1209294"/>
                    <a:pt x="2712244" y="1210056"/>
                  </a:cubicBezTo>
                  <a:cubicBezTo>
                    <a:pt x="2717578" y="1210437"/>
                    <a:pt x="2723484" y="1210532"/>
                    <a:pt x="2728055" y="1212914"/>
                  </a:cubicBezTo>
                  <a:cubicBezTo>
                    <a:pt x="2740248" y="1219010"/>
                    <a:pt x="2751582" y="1226820"/>
                    <a:pt x="2763869" y="1232821"/>
                  </a:cubicBezTo>
                  <a:cubicBezTo>
                    <a:pt x="2769775" y="1235678"/>
                    <a:pt x="2776823" y="1237202"/>
                    <a:pt x="2783491" y="1237298"/>
                  </a:cubicBezTo>
                  <a:cubicBezTo>
                    <a:pt x="2803208" y="1237774"/>
                    <a:pt x="2822925" y="1237774"/>
                    <a:pt x="2842546" y="1236917"/>
                  </a:cubicBezTo>
                  <a:cubicBezTo>
                    <a:pt x="2874931" y="1235583"/>
                    <a:pt x="2907792" y="1235297"/>
                    <a:pt x="2931128" y="1206913"/>
                  </a:cubicBezTo>
                  <a:cubicBezTo>
                    <a:pt x="2933034" y="1204627"/>
                    <a:pt x="2937129" y="1203293"/>
                    <a:pt x="2940368" y="1202912"/>
                  </a:cubicBezTo>
                  <a:cubicBezTo>
                    <a:pt x="2955322" y="1201103"/>
                    <a:pt x="2970657" y="1200912"/>
                    <a:pt x="2985421" y="1197959"/>
                  </a:cubicBezTo>
                  <a:cubicBezTo>
                    <a:pt x="2997232" y="1195578"/>
                    <a:pt x="3007043" y="1196340"/>
                    <a:pt x="3015996" y="1204722"/>
                  </a:cubicBezTo>
                  <a:cubicBezTo>
                    <a:pt x="3027712" y="1215771"/>
                    <a:pt x="3042000" y="1222248"/>
                    <a:pt x="3057621" y="1218724"/>
                  </a:cubicBezTo>
                  <a:cubicBezTo>
                    <a:pt x="3073241" y="1215295"/>
                    <a:pt x="3083528" y="1222724"/>
                    <a:pt x="3095054" y="1230440"/>
                  </a:cubicBezTo>
                  <a:cubicBezTo>
                    <a:pt x="3103436" y="1236059"/>
                    <a:pt x="3112961" y="1243108"/>
                    <a:pt x="3122295" y="1243679"/>
                  </a:cubicBezTo>
                  <a:cubicBezTo>
                    <a:pt x="3143441" y="1244917"/>
                    <a:pt x="3161634" y="1264539"/>
                    <a:pt x="3184589" y="1253395"/>
                  </a:cubicBezTo>
                  <a:cubicBezTo>
                    <a:pt x="3186113" y="1252633"/>
                    <a:pt x="3188875" y="1254538"/>
                    <a:pt x="3191066" y="1255014"/>
                  </a:cubicBezTo>
                  <a:cubicBezTo>
                    <a:pt x="3208592" y="1258634"/>
                    <a:pt x="3225070" y="1255109"/>
                    <a:pt x="3237929" y="1243203"/>
                  </a:cubicBezTo>
                  <a:cubicBezTo>
                    <a:pt x="3254788" y="1227677"/>
                    <a:pt x="3273457" y="1226153"/>
                    <a:pt x="3294221" y="1231202"/>
                  </a:cubicBezTo>
                  <a:cubicBezTo>
                    <a:pt x="3300889" y="1232821"/>
                    <a:pt x="3307557" y="1233964"/>
                    <a:pt x="3314319" y="1235297"/>
                  </a:cubicBezTo>
                  <a:cubicBezTo>
                    <a:pt x="3323463" y="1237202"/>
                    <a:pt x="3332703" y="1239203"/>
                    <a:pt x="3341846" y="1241108"/>
                  </a:cubicBezTo>
                  <a:cubicBezTo>
                    <a:pt x="3350705" y="1243013"/>
                    <a:pt x="3360516" y="1246251"/>
                    <a:pt x="3367373" y="1238060"/>
                  </a:cubicBezTo>
                  <a:cubicBezTo>
                    <a:pt x="3373279" y="1231011"/>
                    <a:pt x="3377470" y="1231678"/>
                    <a:pt x="3382899" y="1237774"/>
                  </a:cubicBezTo>
                  <a:cubicBezTo>
                    <a:pt x="3401759" y="1259110"/>
                    <a:pt x="3424619" y="1272445"/>
                    <a:pt x="3453765" y="1273397"/>
                  </a:cubicBezTo>
                  <a:cubicBezTo>
                    <a:pt x="3459766" y="1273588"/>
                    <a:pt x="3465862" y="1274921"/>
                    <a:pt x="3471767" y="1276350"/>
                  </a:cubicBezTo>
                  <a:cubicBezTo>
                    <a:pt x="3475387" y="1277207"/>
                    <a:pt x="3479769" y="1278160"/>
                    <a:pt x="3481959" y="1280732"/>
                  </a:cubicBezTo>
                  <a:cubicBezTo>
                    <a:pt x="3499009" y="1300353"/>
                    <a:pt x="3520250" y="1313974"/>
                    <a:pt x="3543396" y="1324928"/>
                  </a:cubicBezTo>
                  <a:cubicBezTo>
                    <a:pt x="3551682" y="1328833"/>
                    <a:pt x="3560541" y="1332738"/>
                    <a:pt x="3569494" y="1333881"/>
                  </a:cubicBezTo>
                  <a:cubicBezTo>
                    <a:pt x="3578828" y="1335024"/>
                    <a:pt x="3588639" y="1333119"/>
                    <a:pt x="3598164" y="1332071"/>
                  </a:cubicBezTo>
                  <a:cubicBezTo>
                    <a:pt x="3603784" y="1331500"/>
                    <a:pt x="3610261" y="1331595"/>
                    <a:pt x="3614738" y="1328833"/>
                  </a:cubicBezTo>
                  <a:cubicBezTo>
                    <a:pt x="3628930" y="1320165"/>
                    <a:pt x="3642646" y="1310831"/>
                    <a:pt x="3655886" y="1300734"/>
                  </a:cubicBezTo>
                  <a:cubicBezTo>
                    <a:pt x="3667221" y="1292066"/>
                    <a:pt x="3669507" y="1290828"/>
                    <a:pt x="3679317" y="1301687"/>
                  </a:cubicBezTo>
                  <a:cubicBezTo>
                    <a:pt x="3689414" y="1312831"/>
                    <a:pt x="3701987" y="1318641"/>
                    <a:pt x="3715893" y="1321022"/>
                  </a:cubicBezTo>
                  <a:cubicBezTo>
                    <a:pt x="3737896" y="1324737"/>
                    <a:pt x="3760089" y="1327880"/>
                    <a:pt x="3782282" y="1329690"/>
                  </a:cubicBezTo>
                  <a:cubicBezTo>
                    <a:pt x="3802380" y="1331309"/>
                    <a:pt x="3812000" y="1322546"/>
                    <a:pt x="3816001" y="1302639"/>
                  </a:cubicBezTo>
                  <a:cubicBezTo>
                    <a:pt x="3818287" y="1291590"/>
                    <a:pt x="3821240" y="1279588"/>
                    <a:pt x="3833431" y="1276636"/>
                  </a:cubicBezTo>
                  <a:cubicBezTo>
                    <a:pt x="3853339" y="1271873"/>
                    <a:pt x="3874008" y="1269778"/>
                    <a:pt x="3883819" y="1246442"/>
                  </a:cubicBezTo>
                  <a:cubicBezTo>
                    <a:pt x="3889248" y="1251585"/>
                    <a:pt x="3892582" y="1254633"/>
                    <a:pt x="3895821" y="1257681"/>
                  </a:cubicBezTo>
                  <a:cubicBezTo>
                    <a:pt x="3904774" y="1266158"/>
                    <a:pt x="3923347" y="1269778"/>
                    <a:pt x="3932778" y="1262444"/>
                  </a:cubicBezTo>
                  <a:cubicBezTo>
                    <a:pt x="3946684" y="1251776"/>
                    <a:pt x="3959448" y="1253776"/>
                    <a:pt x="3972782" y="1262063"/>
                  </a:cubicBezTo>
                  <a:cubicBezTo>
                    <a:pt x="3995071" y="1275779"/>
                    <a:pt x="4019931" y="1272635"/>
                    <a:pt x="4042505" y="1267111"/>
                  </a:cubicBezTo>
                  <a:cubicBezTo>
                    <a:pt x="4059555" y="1263015"/>
                    <a:pt x="4077748" y="1255490"/>
                    <a:pt x="4088892" y="1238250"/>
                  </a:cubicBezTo>
                  <a:cubicBezTo>
                    <a:pt x="4092416" y="1232726"/>
                    <a:pt x="4100322" y="1229963"/>
                    <a:pt x="4106609" y="1226344"/>
                  </a:cubicBezTo>
                  <a:cubicBezTo>
                    <a:pt x="4111848" y="1223391"/>
                    <a:pt x="4117372" y="1220629"/>
                    <a:pt x="4123182" y="1218724"/>
                  </a:cubicBezTo>
                  <a:cubicBezTo>
                    <a:pt x="4129373" y="1216628"/>
                    <a:pt x="4136232" y="1213580"/>
                    <a:pt x="4142328" y="1214438"/>
                  </a:cubicBezTo>
                  <a:cubicBezTo>
                    <a:pt x="4160806" y="1216914"/>
                    <a:pt x="4175475" y="1212056"/>
                    <a:pt x="4188524" y="1198245"/>
                  </a:cubicBezTo>
                  <a:cubicBezTo>
                    <a:pt x="4195287" y="1191101"/>
                    <a:pt x="4205288" y="1182434"/>
                    <a:pt x="4213860" y="1182338"/>
                  </a:cubicBezTo>
                  <a:cubicBezTo>
                    <a:pt x="4234720" y="1182053"/>
                    <a:pt x="4252055" y="1175195"/>
                    <a:pt x="4270820" y="1167003"/>
                  </a:cubicBezTo>
                  <a:cubicBezTo>
                    <a:pt x="4282916" y="1161764"/>
                    <a:pt x="4296632" y="1158145"/>
                    <a:pt x="4309587" y="1153287"/>
                  </a:cubicBezTo>
                  <a:cubicBezTo>
                    <a:pt x="4324731" y="1147572"/>
                    <a:pt x="4341210" y="1145477"/>
                    <a:pt x="4350449" y="1129665"/>
                  </a:cubicBezTo>
                  <a:cubicBezTo>
                    <a:pt x="4351496" y="1127951"/>
                    <a:pt x="4354640" y="1127665"/>
                    <a:pt x="4356164" y="1126046"/>
                  </a:cubicBezTo>
                  <a:cubicBezTo>
                    <a:pt x="4361021" y="1121093"/>
                    <a:pt x="4367308" y="1116521"/>
                    <a:pt x="4369880" y="1110520"/>
                  </a:cubicBezTo>
                  <a:cubicBezTo>
                    <a:pt x="4377309" y="1092994"/>
                    <a:pt x="4383119" y="1074896"/>
                    <a:pt x="4389787" y="1057085"/>
                  </a:cubicBezTo>
                  <a:cubicBezTo>
                    <a:pt x="4391216" y="1053275"/>
                    <a:pt x="4392549" y="1048417"/>
                    <a:pt x="4395502" y="1046226"/>
                  </a:cubicBezTo>
                  <a:cubicBezTo>
                    <a:pt x="4412552" y="1033653"/>
                    <a:pt x="4429888" y="1021556"/>
                    <a:pt x="4447413" y="1009650"/>
                  </a:cubicBezTo>
                  <a:cubicBezTo>
                    <a:pt x="4454462" y="1004887"/>
                    <a:pt x="4460367" y="1007555"/>
                    <a:pt x="4466654" y="1013079"/>
                  </a:cubicBezTo>
                  <a:cubicBezTo>
                    <a:pt x="4472750" y="1018318"/>
                    <a:pt x="4480275" y="1023747"/>
                    <a:pt x="4487894" y="1025081"/>
                  </a:cubicBezTo>
                  <a:cubicBezTo>
                    <a:pt x="4503135" y="1027652"/>
                    <a:pt x="4518946" y="1028224"/>
                    <a:pt x="4534472" y="1028224"/>
                  </a:cubicBezTo>
                  <a:cubicBezTo>
                    <a:pt x="4540282" y="1028224"/>
                    <a:pt x="4546473" y="1024795"/>
                    <a:pt x="4551903" y="1022033"/>
                  </a:cubicBezTo>
                  <a:cubicBezTo>
                    <a:pt x="4562189" y="1016794"/>
                    <a:pt x="4571714" y="1009745"/>
                    <a:pt x="4582382" y="1005364"/>
                  </a:cubicBezTo>
                  <a:cubicBezTo>
                    <a:pt x="4594765" y="1000316"/>
                    <a:pt x="4602194" y="992219"/>
                    <a:pt x="4605909" y="979551"/>
                  </a:cubicBezTo>
                  <a:cubicBezTo>
                    <a:pt x="4611434" y="960692"/>
                    <a:pt x="4624579" y="947547"/>
                    <a:pt x="4640104" y="936879"/>
                  </a:cubicBezTo>
                  <a:cubicBezTo>
                    <a:pt x="4659821" y="923258"/>
                    <a:pt x="4683348" y="923925"/>
                    <a:pt x="4705731" y="920591"/>
                  </a:cubicBezTo>
                  <a:cubicBezTo>
                    <a:pt x="4714304" y="919353"/>
                    <a:pt x="4723162" y="918305"/>
                    <a:pt x="4730973" y="915162"/>
                  </a:cubicBezTo>
                  <a:cubicBezTo>
                    <a:pt x="4760595" y="903351"/>
                    <a:pt x="4790218" y="892112"/>
                    <a:pt x="4822794" y="892397"/>
                  </a:cubicBezTo>
                  <a:cubicBezTo>
                    <a:pt x="4825460" y="892397"/>
                    <a:pt x="4828128" y="892112"/>
                    <a:pt x="4830794" y="891635"/>
                  </a:cubicBezTo>
                  <a:cubicBezTo>
                    <a:pt x="4853940" y="887730"/>
                    <a:pt x="4877848" y="886206"/>
                    <a:pt x="4894421" y="865442"/>
                  </a:cubicBezTo>
                  <a:cubicBezTo>
                    <a:pt x="4897469" y="861632"/>
                    <a:pt x="4904422" y="860489"/>
                    <a:pt x="4909756" y="858964"/>
                  </a:cubicBezTo>
                  <a:cubicBezTo>
                    <a:pt x="4918996" y="856488"/>
                    <a:pt x="4925188" y="851440"/>
                    <a:pt x="4928521" y="842391"/>
                  </a:cubicBezTo>
                  <a:cubicBezTo>
                    <a:pt x="4934141" y="826770"/>
                    <a:pt x="4940808" y="811435"/>
                    <a:pt x="4945857" y="795623"/>
                  </a:cubicBezTo>
                  <a:cubicBezTo>
                    <a:pt x="4949381" y="784765"/>
                    <a:pt x="4955953" y="778764"/>
                    <a:pt x="4966145" y="774287"/>
                  </a:cubicBezTo>
                  <a:cubicBezTo>
                    <a:pt x="4971860" y="771811"/>
                    <a:pt x="4976813" y="766382"/>
                    <a:pt x="4980909" y="761333"/>
                  </a:cubicBezTo>
                  <a:cubicBezTo>
                    <a:pt x="4985862" y="755237"/>
                    <a:pt x="4988433" y="747141"/>
                    <a:pt x="4993862" y="741712"/>
                  </a:cubicBezTo>
                  <a:cubicBezTo>
                    <a:pt x="5007102" y="728186"/>
                    <a:pt x="5011198" y="713232"/>
                    <a:pt x="5006816" y="694754"/>
                  </a:cubicBezTo>
                  <a:cubicBezTo>
                    <a:pt x="5002911" y="678371"/>
                    <a:pt x="5013198" y="656463"/>
                    <a:pt x="5026724" y="653129"/>
                  </a:cubicBezTo>
                  <a:cubicBezTo>
                    <a:pt x="5041678" y="649414"/>
                    <a:pt x="5051965" y="640271"/>
                    <a:pt x="5062538" y="630079"/>
                  </a:cubicBezTo>
                  <a:cubicBezTo>
                    <a:pt x="5068443" y="624364"/>
                    <a:pt x="5076730" y="619411"/>
                    <a:pt x="5084731" y="617982"/>
                  </a:cubicBezTo>
                  <a:cubicBezTo>
                    <a:pt x="5115116" y="612458"/>
                    <a:pt x="5143786" y="619220"/>
                    <a:pt x="5172647" y="630174"/>
                  </a:cubicBezTo>
                  <a:cubicBezTo>
                    <a:pt x="5191506" y="637318"/>
                    <a:pt x="5212461" y="639223"/>
                    <a:pt x="5232654" y="642080"/>
                  </a:cubicBezTo>
                  <a:cubicBezTo>
                    <a:pt x="5238941" y="642937"/>
                    <a:pt x="5246942" y="641033"/>
                    <a:pt x="5252371" y="637508"/>
                  </a:cubicBezTo>
                  <a:cubicBezTo>
                    <a:pt x="5271421" y="625316"/>
                    <a:pt x="5290376" y="612743"/>
                    <a:pt x="5308092" y="598646"/>
                  </a:cubicBezTo>
                  <a:cubicBezTo>
                    <a:pt x="5324571" y="585407"/>
                    <a:pt x="5343144" y="579882"/>
                    <a:pt x="5363147" y="581311"/>
                  </a:cubicBezTo>
                  <a:cubicBezTo>
                    <a:pt x="5377720" y="582359"/>
                    <a:pt x="5390864" y="579977"/>
                    <a:pt x="5404580" y="576358"/>
                  </a:cubicBezTo>
                  <a:cubicBezTo>
                    <a:pt x="5416010" y="573310"/>
                    <a:pt x="5428583" y="571214"/>
                    <a:pt x="5440203" y="572548"/>
                  </a:cubicBezTo>
                  <a:cubicBezTo>
                    <a:pt x="5456491" y="574453"/>
                    <a:pt x="5469922" y="571691"/>
                    <a:pt x="5482971" y="561880"/>
                  </a:cubicBezTo>
                  <a:cubicBezTo>
                    <a:pt x="5489924" y="556641"/>
                    <a:pt x="5498878" y="553879"/>
                    <a:pt x="5507165" y="550259"/>
                  </a:cubicBezTo>
                  <a:cubicBezTo>
                    <a:pt x="5519928" y="544640"/>
                    <a:pt x="5533168" y="539877"/>
                    <a:pt x="5545645" y="533591"/>
                  </a:cubicBezTo>
                  <a:cubicBezTo>
                    <a:pt x="5559076" y="526923"/>
                    <a:pt x="5571363" y="517684"/>
                    <a:pt x="5585079" y="511969"/>
                  </a:cubicBezTo>
                  <a:cubicBezTo>
                    <a:pt x="5599843" y="505778"/>
                    <a:pt x="5609368" y="496348"/>
                    <a:pt x="5615368" y="481679"/>
                  </a:cubicBezTo>
                  <a:cubicBezTo>
                    <a:pt x="5619179" y="472440"/>
                    <a:pt x="5624417" y="462629"/>
                    <a:pt x="5631656" y="456152"/>
                  </a:cubicBezTo>
                  <a:cubicBezTo>
                    <a:pt x="5646611" y="442913"/>
                    <a:pt x="5664136" y="432625"/>
                    <a:pt x="5679377" y="419576"/>
                  </a:cubicBezTo>
                  <a:cubicBezTo>
                    <a:pt x="5700808" y="401288"/>
                    <a:pt x="5720620" y="381857"/>
                    <a:pt x="5722525" y="350615"/>
                  </a:cubicBezTo>
                  <a:cubicBezTo>
                    <a:pt x="5723572" y="333375"/>
                    <a:pt x="5732716" y="326041"/>
                    <a:pt x="5749576" y="321945"/>
                  </a:cubicBezTo>
                  <a:cubicBezTo>
                    <a:pt x="5755195" y="320612"/>
                    <a:pt x="5763197" y="318040"/>
                    <a:pt x="5764911" y="313849"/>
                  </a:cubicBezTo>
                  <a:cubicBezTo>
                    <a:pt x="5770054" y="301371"/>
                    <a:pt x="5780722" y="298895"/>
                    <a:pt x="5791009" y="293942"/>
                  </a:cubicBezTo>
                  <a:cubicBezTo>
                    <a:pt x="5797201" y="290989"/>
                    <a:pt x="5804821" y="285179"/>
                    <a:pt x="5806440" y="279178"/>
                  </a:cubicBezTo>
                  <a:cubicBezTo>
                    <a:pt x="5813107" y="254889"/>
                    <a:pt x="5831395" y="240602"/>
                    <a:pt x="5848636" y="224885"/>
                  </a:cubicBezTo>
                  <a:cubicBezTo>
                    <a:pt x="5853684" y="220218"/>
                    <a:pt x="5859113" y="214884"/>
                    <a:pt x="5861590" y="208788"/>
                  </a:cubicBezTo>
                  <a:cubicBezTo>
                    <a:pt x="5866829" y="195643"/>
                    <a:pt x="5874639" y="186118"/>
                    <a:pt x="5888355" y="181166"/>
                  </a:cubicBezTo>
                  <a:cubicBezTo>
                    <a:pt x="5892736" y="179642"/>
                    <a:pt x="5896737" y="176117"/>
                    <a:pt x="5900071" y="172784"/>
                  </a:cubicBezTo>
                  <a:cubicBezTo>
                    <a:pt x="5907215" y="165545"/>
                    <a:pt x="5913215" y="157067"/>
                    <a:pt x="5920740" y="150305"/>
                  </a:cubicBezTo>
                  <a:cubicBezTo>
                    <a:pt x="5939885" y="132874"/>
                    <a:pt x="5958840" y="115729"/>
                    <a:pt x="5969985" y="91345"/>
                  </a:cubicBezTo>
                  <a:cubicBezTo>
                    <a:pt x="5975413" y="79439"/>
                    <a:pt x="5981605" y="66485"/>
                    <a:pt x="5991130" y="58293"/>
                  </a:cubicBezTo>
                  <a:cubicBezTo>
                    <a:pt x="6003227" y="47911"/>
                    <a:pt x="6019133" y="42005"/>
                    <a:pt x="6033325" y="33909"/>
                  </a:cubicBezTo>
                  <a:cubicBezTo>
                    <a:pt x="6040469" y="29813"/>
                    <a:pt x="6047137" y="24860"/>
                    <a:pt x="6054376" y="20955"/>
                  </a:cubicBezTo>
                  <a:cubicBezTo>
                    <a:pt x="6067234" y="14097"/>
                    <a:pt x="6080379" y="7715"/>
                    <a:pt x="60955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39953252-97DE-4766-B2F6-E4FDA2FDA6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6" y="-3923157"/>
              <a:ext cx="10667524" cy="2493728"/>
            </a:xfrm>
            <a:custGeom>
              <a:avLst/>
              <a:gdLst>
                <a:gd name="connsiteX0" fmla="*/ 6095524 w 6095524"/>
                <a:gd name="connsiteY0" fmla="*/ 0 h 1424940"/>
                <a:gd name="connsiteX1" fmla="*/ 6095524 w 6095524"/>
                <a:gd name="connsiteY1" fmla="*/ 17431 h 1424940"/>
                <a:gd name="connsiteX2" fmla="*/ 6095524 w 6095524"/>
                <a:gd name="connsiteY2" fmla="*/ 216290 h 1424940"/>
                <a:gd name="connsiteX3" fmla="*/ 6079998 w 6095524"/>
                <a:gd name="connsiteY3" fmla="*/ 230600 h 1424940"/>
                <a:gd name="connsiteX4" fmla="*/ 6012751 w 6095524"/>
                <a:gd name="connsiteY4" fmla="*/ 260699 h 1424940"/>
                <a:gd name="connsiteX5" fmla="*/ 5992749 w 6095524"/>
                <a:gd name="connsiteY5" fmla="*/ 268700 h 1424940"/>
                <a:gd name="connsiteX6" fmla="*/ 5910358 w 6095524"/>
                <a:gd name="connsiteY6" fmla="*/ 320231 h 1424940"/>
                <a:gd name="connsiteX7" fmla="*/ 5835777 w 6095524"/>
                <a:gd name="connsiteY7" fmla="*/ 383953 h 1424940"/>
                <a:gd name="connsiteX8" fmla="*/ 5781008 w 6095524"/>
                <a:gd name="connsiteY8" fmla="*/ 459581 h 1424940"/>
                <a:gd name="connsiteX9" fmla="*/ 5765673 w 6095524"/>
                <a:gd name="connsiteY9" fmla="*/ 477584 h 1424940"/>
                <a:gd name="connsiteX10" fmla="*/ 5723763 w 6095524"/>
                <a:gd name="connsiteY10" fmla="*/ 500158 h 1424940"/>
                <a:gd name="connsiteX11" fmla="*/ 5686711 w 6095524"/>
                <a:gd name="connsiteY11" fmla="*/ 517112 h 1424940"/>
                <a:gd name="connsiteX12" fmla="*/ 5659850 w 6095524"/>
                <a:gd name="connsiteY12" fmla="*/ 535877 h 1424940"/>
                <a:gd name="connsiteX13" fmla="*/ 5637181 w 6095524"/>
                <a:gd name="connsiteY13" fmla="*/ 553117 h 1424940"/>
                <a:gd name="connsiteX14" fmla="*/ 5585841 w 6095524"/>
                <a:gd name="connsiteY14" fmla="*/ 597694 h 1424940"/>
                <a:gd name="connsiteX15" fmla="*/ 5528977 w 6095524"/>
                <a:gd name="connsiteY15" fmla="*/ 635318 h 1424940"/>
                <a:gd name="connsiteX16" fmla="*/ 5483256 w 6095524"/>
                <a:gd name="connsiteY16" fmla="*/ 681419 h 1424940"/>
                <a:gd name="connsiteX17" fmla="*/ 5464397 w 6095524"/>
                <a:gd name="connsiteY17" fmla="*/ 706374 h 1424940"/>
                <a:gd name="connsiteX18" fmla="*/ 5424773 w 6095524"/>
                <a:gd name="connsiteY18" fmla="*/ 723424 h 1424940"/>
                <a:gd name="connsiteX19" fmla="*/ 5381815 w 6095524"/>
                <a:gd name="connsiteY19" fmla="*/ 750094 h 1424940"/>
                <a:gd name="connsiteX20" fmla="*/ 5351335 w 6095524"/>
                <a:gd name="connsiteY20" fmla="*/ 776573 h 1424940"/>
                <a:gd name="connsiteX21" fmla="*/ 5327809 w 6095524"/>
                <a:gd name="connsiteY21" fmla="*/ 794290 h 1424940"/>
                <a:gd name="connsiteX22" fmla="*/ 5294566 w 6095524"/>
                <a:gd name="connsiteY22" fmla="*/ 812102 h 1424940"/>
                <a:gd name="connsiteX23" fmla="*/ 5261229 w 6095524"/>
                <a:gd name="connsiteY23" fmla="*/ 835438 h 1424940"/>
                <a:gd name="connsiteX24" fmla="*/ 5245037 w 6095524"/>
                <a:gd name="connsiteY24" fmla="*/ 849821 h 1424940"/>
                <a:gd name="connsiteX25" fmla="*/ 5213699 w 6095524"/>
                <a:gd name="connsiteY25" fmla="*/ 873728 h 1424940"/>
                <a:gd name="connsiteX26" fmla="*/ 5181409 w 6095524"/>
                <a:gd name="connsiteY26" fmla="*/ 896017 h 1424940"/>
                <a:gd name="connsiteX27" fmla="*/ 5120735 w 6095524"/>
                <a:gd name="connsiteY27" fmla="*/ 921544 h 1424940"/>
                <a:gd name="connsiteX28" fmla="*/ 5065490 w 6095524"/>
                <a:gd name="connsiteY28" fmla="*/ 959072 h 1424940"/>
                <a:gd name="connsiteX29" fmla="*/ 5021675 w 6095524"/>
                <a:gd name="connsiteY29" fmla="*/ 986504 h 1424940"/>
                <a:gd name="connsiteX30" fmla="*/ 4996148 w 6095524"/>
                <a:gd name="connsiteY30" fmla="*/ 1004507 h 1424940"/>
                <a:gd name="connsiteX31" fmla="*/ 4949285 w 6095524"/>
                <a:gd name="connsiteY31" fmla="*/ 1044702 h 1424940"/>
                <a:gd name="connsiteX32" fmla="*/ 4876609 w 6095524"/>
                <a:gd name="connsiteY32" fmla="*/ 1086993 h 1424940"/>
                <a:gd name="connsiteX33" fmla="*/ 4832699 w 6095524"/>
                <a:gd name="connsiteY33" fmla="*/ 1109853 h 1424940"/>
                <a:gd name="connsiteX34" fmla="*/ 4738211 w 6095524"/>
                <a:gd name="connsiteY34" fmla="*/ 1144334 h 1424940"/>
                <a:gd name="connsiteX35" fmla="*/ 4707731 w 6095524"/>
                <a:gd name="connsiteY35" fmla="*/ 1156621 h 1424940"/>
                <a:gd name="connsiteX36" fmla="*/ 4672870 w 6095524"/>
                <a:gd name="connsiteY36" fmla="*/ 1164717 h 1424940"/>
                <a:gd name="connsiteX37" fmla="*/ 4616863 w 6095524"/>
                <a:gd name="connsiteY37" fmla="*/ 1183862 h 1424940"/>
                <a:gd name="connsiteX38" fmla="*/ 4507516 w 6095524"/>
                <a:gd name="connsiteY38" fmla="*/ 1216819 h 1424940"/>
                <a:gd name="connsiteX39" fmla="*/ 4483513 w 6095524"/>
                <a:gd name="connsiteY39" fmla="*/ 1221867 h 1424940"/>
                <a:gd name="connsiteX40" fmla="*/ 4422362 w 6095524"/>
                <a:gd name="connsiteY40" fmla="*/ 1243108 h 1424940"/>
                <a:gd name="connsiteX41" fmla="*/ 4385691 w 6095524"/>
                <a:gd name="connsiteY41" fmla="*/ 1257395 h 1424940"/>
                <a:gd name="connsiteX42" fmla="*/ 4355306 w 6095524"/>
                <a:gd name="connsiteY42" fmla="*/ 1265587 h 1424940"/>
                <a:gd name="connsiteX43" fmla="*/ 4328446 w 6095524"/>
                <a:gd name="connsiteY43" fmla="*/ 1269397 h 1424940"/>
                <a:gd name="connsiteX44" fmla="*/ 4257770 w 6095524"/>
                <a:gd name="connsiteY44" fmla="*/ 1288256 h 1424940"/>
                <a:gd name="connsiteX45" fmla="*/ 4229576 w 6095524"/>
                <a:gd name="connsiteY45" fmla="*/ 1295686 h 1424940"/>
                <a:gd name="connsiteX46" fmla="*/ 4156424 w 6095524"/>
                <a:gd name="connsiteY46" fmla="*/ 1321213 h 1424940"/>
                <a:gd name="connsiteX47" fmla="*/ 4094416 w 6095524"/>
                <a:gd name="connsiteY47" fmla="*/ 1338072 h 1424940"/>
                <a:gd name="connsiteX48" fmla="*/ 4068509 w 6095524"/>
                <a:gd name="connsiteY48" fmla="*/ 1346168 h 1424940"/>
                <a:gd name="connsiteX49" fmla="*/ 4009263 w 6095524"/>
                <a:gd name="connsiteY49" fmla="*/ 1359694 h 1424940"/>
                <a:gd name="connsiteX50" fmla="*/ 3975735 w 6095524"/>
                <a:gd name="connsiteY50" fmla="*/ 1369219 h 1424940"/>
                <a:gd name="connsiteX51" fmla="*/ 3893915 w 6095524"/>
                <a:gd name="connsiteY51" fmla="*/ 1379982 h 1424940"/>
                <a:gd name="connsiteX52" fmla="*/ 3809428 w 6095524"/>
                <a:gd name="connsiteY52" fmla="*/ 1390364 h 1424940"/>
                <a:gd name="connsiteX53" fmla="*/ 3763042 w 6095524"/>
                <a:gd name="connsiteY53" fmla="*/ 1393793 h 1424940"/>
                <a:gd name="connsiteX54" fmla="*/ 3722561 w 6095524"/>
                <a:gd name="connsiteY54" fmla="*/ 1399223 h 1424940"/>
                <a:gd name="connsiteX55" fmla="*/ 3687318 w 6095524"/>
                <a:gd name="connsiteY55" fmla="*/ 1402652 h 1424940"/>
                <a:gd name="connsiteX56" fmla="*/ 3631216 w 6095524"/>
                <a:gd name="connsiteY56" fmla="*/ 1409605 h 1424940"/>
                <a:gd name="connsiteX57" fmla="*/ 3607880 w 6095524"/>
                <a:gd name="connsiteY57" fmla="*/ 1411415 h 1424940"/>
                <a:gd name="connsiteX58" fmla="*/ 3552825 w 6095524"/>
                <a:gd name="connsiteY58" fmla="*/ 1411319 h 1424940"/>
                <a:gd name="connsiteX59" fmla="*/ 3533680 w 6095524"/>
                <a:gd name="connsiteY59" fmla="*/ 1410367 h 1424940"/>
                <a:gd name="connsiteX60" fmla="*/ 3496818 w 6095524"/>
                <a:gd name="connsiteY60" fmla="*/ 1398556 h 1424940"/>
                <a:gd name="connsiteX61" fmla="*/ 3492437 w 6095524"/>
                <a:gd name="connsiteY61" fmla="*/ 1397699 h 1424940"/>
                <a:gd name="connsiteX62" fmla="*/ 3468243 w 6095524"/>
                <a:gd name="connsiteY62" fmla="*/ 1393031 h 1424940"/>
                <a:gd name="connsiteX63" fmla="*/ 3455003 w 6095524"/>
                <a:gd name="connsiteY63" fmla="*/ 1391507 h 1424940"/>
                <a:gd name="connsiteX64" fmla="*/ 3404711 w 6095524"/>
                <a:gd name="connsiteY64" fmla="*/ 1381792 h 1424940"/>
                <a:gd name="connsiteX65" fmla="*/ 3375756 w 6095524"/>
                <a:gd name="connsiteY65" fmla="*/ 1377220 h 1424940"/>
                <a:gd name="connsiteX66" fmla="*/ 3352324 w 6095524"/>
                <a:gd name="connsiteY66" fmla="*/ 1377887 h 1424940"/>
                <a:gd name="connsiteX67" fmla="*/ 3311176 w 6095524"/>
                <a:gd name="connsiteY67" fmla="*/ 1378744 h 1424940"/>
                <a:gd name="connsiteX68" fmla="*/ 3298031 w 6095524"/>
                <a:gd name="connsiteY68" fmla="*/ 1380935 h 1424940"/>
                <a:gd name="connsiteX69" fmla="*/ 3238595 w 6095524"/>
                <a:gd name="connsiteY69" fmla="*/ 1374648 h 1424940"/>
                <a:gd name="connsiteX70" fmla="*/ 3204686 w 6095524"/>
                <a:gd name="connsiteY70" fmla="*/ 1374172 h 1424940"/>
                <a:gd name="connsiteX71" fmla="*/ 3166491 w 6095524"/>
                <a:gd name="connsiteY71" fmla="*/ 1366361 h 1424940"/>
                <a:gd name="connsiteX72" fmla="*/ 3155347 w 6095524"/>
                <a:gd name="connsiteY72" fmla="*/ 1366742 h 1424940"/>
                <a:gd name="connsiteX73" fmla="*/ 3142869 w 6095524"/>
                <a:gd name="connsiteY73" fmla="*/ 1367409 h 1424940"/>
                <a:gd name="connsiteX74" fmla="*/ 3104578 w 6095524"/>
                <a:gd name="connsiteY74" fmla="*/ 1367981 h 1424940"/>
                <a:gd name="connsiteX75" fmla="*/ 3081337 w 6095524"/>
                <a:gd name="connsiteY75" fmla="*/ 1370838 h 1424940"/>
                <a:gd name="connsiteX76" fmla="*/ 3037047 w 6095524"/>
                <a:gd name="connsiteY76" fmla="*/ 1369124 h 1424940"/>
                <a:gd name="connsiteX77" fmla="*/ 3020663 w 6095524"/>
                <a:gd name="connsiteY77" fmla="*/ 1371600 h 1424940"/>
                <a:gd name="connsiteX78" fmla="*/ 2979230 w 6095524"/>
                <a:gd name="connsiteY78" fmla="*/ 1371886 h 1424940"/>
                <a:gd name="connsiteX79" fmla="*/ 2942082 w 6095524"/>
                <a:gd name="connsiteY79" fmla="*/ 1370457 h 1424940"/>
                <a:gd name="connsiteX80" fmla="*/ 2906268 w 6095524"/>
                <a:gd name="connsiteY80" fmla="*/ 1371219 h 1424940"/>
                <a:gd name="connsiteX81" fmla="*/ 2880646 w 6095524"/>
                <a:gd name="connsiteY81" fmla="*/ 1374362 h 1424940"/>
                <a:gd name="connsiteX82" fmla="*/ 2852833 w 6095524"/>
                <a:gd name="connsiteY82" fmla="*/ 1376267 h 1424940"/>
                <a:gd name="connsiteX83" fmla="*/ 2776157 w 6095524"/>
                <a:gd name="connsiteY83" fmla="*/ 1387602 h 1424940"/>
                <a:gd name="connsiteX84" fmla="*/ 2761965 w 6095524"/>
                <a:gd name="connsiteY84" fmla="*/ 1384840 h 1424940"/>
                <a:gd name="connsiteX85" fmla="*/ 2681383 w 6095524"/>
                <a:gd name="connsiteY85" fmla="*/ 1382268 h 1424940"/>
                <a:gd name="connsiteX86" fmla="*/ 2663857 w 6095524"/>
                <a:gd name="connsiteY86" fmla="*/ 1382459 h 1424940"/>
                <a:gd name="connsiteX87" fmla="*/ 2616803 w 6095524"/>
                <a:gd name="connsiteY87" fmla="*/ 1371219 h 1424940"/>
                <a:gd name="connsiteX88" fmla="*/ 2544223 w 6095524"/>
                <a:gd name="connsiteY88" fmla="*/ 1389031 h 1424940"/>
                <a:gd name="connsiteX89" fmla="*/ 2476309 w 6095524"/>
                <a:gd name="connsiteY89" fmla="*/ 1411319 h 1424940"/>
                <a:gd name="connsiteX90" fmla="*/ 2467737 w 6095524"/>
                <a:gd name="connsiteY90" fmla="*/ 1414177 h 1424940"/>
                <a:gd name="connsiteX91" fmla="*/ 2443353 w 6095524"/>
                <a:gd name="connsiteY91" fmla="*/ 1419035 h 1424940"/>
                <a:gd name="connsiteX92" fmla="*/ 2413159 w 6095524"/>
                <a:gd name="connsiteY92" fmla="*/ 1420749 h 1424940"/>
                <a:gd name="connsiteX93" fmla="*/ 2374868 w 6095524"/>
                <a:gd name="connsiteY93" fmla="*/ 1424940 h 1424940"/>
                <a:gd name="connsiteX94" fmla="*/ 2344198 w 6095524"/>
                <a:gd name="connsiteY94" fmla="*/ 1419701 h 1424940"/>
                <a:gd name="connsiteX95" fmla="*/ 2301335 w 6095524"/>
                <a:gd name="connsiteY95" fmla="*/ 1411891 h 1424940"/>
                <a:gd name="connsiteX96" fmla="*/ 2260949 w 6095524"/>
                <a:gd name="connsiteY96" fmla="*/ 1404461 h 1424940"/>
                <a:gd name="connsiteX97" fmla="*/ 2248186 w 6095524"/>
                <a:gd name="connsiteY97" fmla="*/ 1413224 h 1424940"/>
                <a:gd name="connsiteX98" fmla="*/ 2228469 w 6095524"/>
                <a:gd name="connsiteY98" fmla="*/ 1420844 h 1424940"/>
                <a:gd name="connsiteX99" fmla="*/ 2206562 w 6095524"/>
                <a:gd name="connsiteY99" fmla="*/ 1411700 h 1424940"/>
                <a:gd name="connsiteX100" fmla="*/ 2155317 w 6095524"/>
                <a:gd name="connsiteY100" fmla="*/ 1392746 h 1424940"/>
                <a:gd name="connsiteX101" fmla="*/ 2122932 w 6095524"/>
                <a:gd name="connsiteY101" fmla="*/ 1391888 h 1424940"/>
                <a:gd name="connsiteX102" fmla="*/ 2052542 w 6095524"/>
                <a:gd name="connsiteY102" fmla="*/ 1383792 h 1424940"/>
                <a:gd name="connsiteX103" fmla="*/ 2006537 w 6095524"/>
                <a:gd name="connsiteY103" fmla="*/ 1372267 h 1424940"/>
                <a:gd name="connsiteX104" fmla="*/ 1973486 w 6095524"/>
                <a:gd name="connsiteY104" fmla="*/ 1359218 h 1424940"/>
                <a:gd name="connsiteX105" fmla="*/ 1926146 w 6095524"/>
                <a:gd name="connsiteY105" fmla="*/ 1342168 h 1424940"/>
                <a:gd name="connsiteX106" fmla="*/ 1878616 w 6095524"/>
                <a:gd name="connsiteY106" fmla="*/ 1333310 h 1424940"/>
                <a:gd name="connsiteX107" fmla="*/ 1844231 w 6095524"/>
                <a:gd name="connsiteY107" fmla="*/ 1322165 h 1424940"/>
                <a:gd name="connsiteX108" fmla="*/ 1802225 w 6095524"/>
                <a:gd name="connsiteY108" fmla="*/ 1314545 h 1424940"/>
                <a:gd name="connsiteX109" fmla="*/ 1766983 w 6095524"/>
                <a:gd name="connsiteY109" fmla="*/ 1314260 h 1424940"/>
                <a:gd name="connsiteX110" fmla="*/ 1711738 w 6095524"/>
                <a:gd name="connsiteY110" fmla="*/ 1315593 h 1424940"/>
                <a:gd name="connsiteX111" fmla="*/ 1644111 w 6095524"/>
                <a:gd name="connsiteY111" fmla="*/ 1292543 h 1424940"/>
                <a:gd name="connsiteX112" fmla="*/ 1616774 w 6095524"/>
                <a:gd name="connsiteY112" fmla="*/ 1287399 h 1424940"/>
                <a:gd name="connsiteX113" fmla="*/ 1591056 w 6095524"/>
                <a:gd name="connsiteY113" fmla="*/ 1285018 h 1424940"/>
                <a:gd name="connsiteX114" fmla="*/ 1536478 w 6095524"/>
                <a:gd name="connsiteY114" fmla="*/ 1269683 h 1424940"/>
                <a:gd name="connsiteX115" fmla="*/ 1514285 w 6095524"/>
                <a:gd name="connsiteY115" fmla="*/ 1264634 h 1424940"/>
                <a:gd name="connsiteX116" fmla="*/ 1483233 w 6095524"/>
                <a:gd name="connsiteY116" fmla="*/ 1264730 h 1424940"/>
                <a:gd name="connsiteX117" fmla="*/ 1426750 w 6095524"/>
                <a:gd name="connsiteY117" fmla="*/ 1257681 h 1424940"/>
                <a:gd name="connsiteX118" fmla="*/ 1370362 w 6095524"/>
                <a:gd name="connsiteY118" fmla="*/ 1237107 h 1424940"/>
                <a:gd name="connsiteX119" fmla="*/ 1346454 w 6095524"/>
                <a:gd name="connsiteY119" fmla="*/ 1239107 h 1424940"/>
                <a:gd name="connsiteX120" fmla="*/ 1337882 w 6095524"/>
                <a:gd name="connsiteY120" fmla="*/ 1238631 h 1424940"/>
                <a:gd name="connsiteX121" fmla="*/ 1260825 w 6095524"/>
                <a:gd name="connsiteY121" fmla="*/ 1227296 h 1424940"/>
                <a:gd name="connsiteX122" fmla="*/ 1253109 w 6095524"/>
                <a:gd name="connsiteY122" fmla="*/ 1226058 h 1424940"/>
                <a:gd name="connsiteX123" fmla="*/ 1216915 w 6095524"/>
                <a:gd name="connsiteY123" fmla="*/ 1215962 h 1424940"/>
                <a:gd name="connsiteX124" fmla="*/ 1125664 w 6095524"/>
                <a:gd name="connsiteY124" fmla="*/ 1209675 h 1424940"/>
                <a:gd name="connsiteX125" fmla="*/ 1120045 w 6095524"/>
                <a:gd name="connsiteY125" fmla="*/ 1208913 h 1424940"/>
                <a:gd name="connsiteX126" fmla="*/ 1089469 w 6095524"/>
                <a:gd name="connsiteY126" fmla="*/ 1213961 h 1424940"/>
                <a:gd name="connsiteX127" fmla="*/ 1074325 w 6095524"/>
                <a:gd name="connsiteY127" fmla="*/ 1221105 h 1424940"/>
                <a:gd name="connsiteX128" fmla="*/ 1050703 w 6095524"/>
                <a:gd name="connsiteY128" fmla="*/ 1228535 h 1424940"/>
                <a:gd name="connsiteX129" fmla="*/ 1026700 w 6095524"/>
                <a:gd name="connsiteY129" fmla="*/ 1231297 h 1424940"/>
                <a:gd name="connsiteX130" fmla="*/ 986409 w 6095524"/>
                <a:gd name="connsiteY130" fmla="*/ 1220057 h 1424940"/>
                <a:gd name="connsiteX131" fmla="*/ 971741 w 6095524"/>
                <a:gd name="connsiteY131" fmla="*/ 1218914 h 1424940"/>
                <a:gd name="connsiteX132" fmla="*/ 939070 w 6095524"/>
                <a:gd name="connsiteY132" fmla="*/ 1213485 h 1424940"/>
                <a:gd name="connsiteX133" fmla="*/ 910495 w 6095524"/>
                <a:gd name="connsiteY133" fmla="*/ 1213866 h 1424940"/>
                <a:gd name="connsiteX134" fmla="*/ 887540 w 6095524"/>
                <a:gd name="connsiteY134" fmla="*/ 1222534 h 1424940"/>
                <a:gd name="connsiteX135" fmla="*/ 854202 w 6095524"/>
                <a:gd name="connsiteY135" fmla="*/ 1224248 h 1424940"/>
                <a:gd name="connsiteX136" fmla="*/ 832675 w 6095524"/>
                <a:gd name="connsiteY136" fmla="*/ 1217962 h 1424940"/>
                <a:gd name="connsiteX137" fmla="*/ 828294 w 6095524"/>
                <a:gd name="connsiteY137" fmla="*/ 1217105 h 1424940"/>
                <a:gd name="connsiteX138" fmla="*/ 772001 w 6095524"/>
                <a:gd name="connsiteY138" fmla="*/ 1216723 h 1424940"/>
                <a:gd name="connsiteX139" fmla="*/ 701707 w 6095524"/>
                <a:gd name="connsiteY139" fmla="*/ 1235678 h 1424940"/>
                <a:gd name="connsiteX140" fmla="*/ 690086 w 6095524"/>
                <a:gd name="connsiteY140" fmla="*/ 1239679 h 1424940"/>
                <a:gd name="connsiteX141" fmla="*/ 633412 w 6095524"/>
                <a:gd name="connsiteY141" fmla="*/ 1246632 h 1424940"/>
                <a:gd name="connsiteX142" fmla="*/ 603028 w 6095524"/>
                <a:gd name="connsiteY142" fmla="*/ 1253681 h 1424940"/>
                <a:gd name="connsiteX143" fmla="*/ 581120 w 6095524"/>
                <a:gd name="connsiteY143" fmla="*/ 1254062 h 1424940"/>
                <a:gd name="connsiteX144" fmla="*/ 554642 w 6095524"/>
                <a:gd name="connsiteY144" fmla="*/ 1266539 h 1424940"/>
                <a:gd name="connsiteX145" fmla="*/ 545973 w 6095524"/>
                <a:gd name="connsiteY145" fmla="*/ 1271969 h 1424940"/>
                <a:gd name="connsiteX146" fmla="*/ 535591 w 6095524"/>
                <a:gd name="connsiteY146" fmla="*/ 1275207 h 1424940"/>
                <a:gd name="connsiteX147" fmla="*/ 488538 w 6095524"/>
                <a:gd name="connsiteY147" fmla="*/ 1285494 h 1424940"/>
                <a:gd name="connsiteX148" fmla="*/ 480155 w 6095524"/>
                <a:gd name="connsiteY148" fmla="*/ 1291304 h 1424940"/>
                <a:gd name="connsiteX149" fmla="*/ 474535 w 6095524"/>
                <a:gd name="connsiteY149" fmla="*/ 1294924 h 1424940"/>
                <a:gd name="connsiteX150" fmla="*/ 428816 w 6095524"/>
                <a:gd name="connsiteY150" fmla="*/ 1301020 h 1424940"/>
                <a:gd name="connsiteX151" fmla="*/ 400241 w 6095524"/>
                <a:gd name="connsiteY151" fmla="*/ 1318260 h 1424940"/>
                <a:gd name="connsiteX152" fmla="*/ 392431 w 6095524"/>
                <a:gd name="connsiteY152" fmla="*/ 1325594 h 1424940"/>
                <a:gd name="connsiteX153" fmla="*/ 365093 w 6095524"/>
                <a:gd name="connsiteY153" fmla="*/ 1336643 h 1424940"/>
                <a:gd name="connsiteX154" fmla="*/ 273177 w 6095524"/>
                <a:gd name="connsiteY154" fmla="*/ 1357884 h 1424940"/>
                <a:gd name="connsiteX155" fmla="*/ 246888 w 6095524"/>
                <a:gd name="connsiteY155" fmla="*/ 1350359 h 1424940"/>
                <a:gd name="connsiteX156" fmla="*/ 196977 w 6095524"/>
                <a:gd name="connsiteY156" fmla="*/ 1370552 h 1424940"/>
                <a:gd name="connsiteX157" fmla="*/ 153352 w 6095524"/>
                <a:gd name="connsiteY157" fmla="*/ 1381982 h 1424940"/>
                <a:gd name="connsiteX158" fmla="*/ 137160 w 6095524"/>
                <a:gd name="connsiteY158" fmla="*/ 1384745 h 1424940"/>
                <a:gd name="connsiteX159" fmla="*/ 85917 w 6095524"/>
                <a:gd name="connsiteY159" fmla="*/ 1389793 h 1424940"/>
                <a:gd name="connsiteX160" fmla="*/ 59532 w 6095524"/>
                <a:gd name="connsiteY160" fmla="*/ 1401223 h 1424940"/>
                <a:gd name="connsiteX161" fmla="*/ 30325 w 6095524"/>
                <a:gd name="connsiteY161" fmla="*/ 1409974 h 1424940"/>
                <a:gd name="connsiteX162" fmla="*/ 0 w 6095524"/>
                <a:gd name="connsiteY162" fmla="*/ 1412360 h 1424940"/>
                <a:gd name="connsiteX163" fmla="*/ 0 w 6095524"/>
                <a:gd name="connsiteY163" fmla="*/ 1058622 h 1424940"/>
                <a:gd name="connsiteX164" fmla="*/ 17145 w 6095524"/>
                <a:gd name="connsiteY164" fmla="*/ 1060228 h 1424940"/>
                <a:gd name="connsiteX165" fmla="*/ 44672 w 6095524"/>
                <a:gd name="connsiteY165" fmla="*/ 1066324 h 1424940"/>
                <a:gd name="connsiteX166" fmla="*/ 84677 w 6095524"/>
                <a:gd name="connsiteY166" fmla="*/ 1076230 h 1424940"/>
                <a:gd name="connsiteX167" fmla="*/ 132017 w 6095524"/>
                <a:gd name="connsiteY167" fmla="*/ 1064990 h 1424940"/>
                <a:gd name="connsiteX168" fmla="*/ 136779 w 6095524"/>
                <a:gd name="connsiteY168" fmla="*/ 1060323 h 1424940"/>
                <a:gd name="connsiteX169" fmla="*/ 187547 w 6095524"/>
                <a:gd name="connsiteY169" fmla="*/ 1049179 h 1424940"/>
                <a:gd name="connsiteX170" fmla="*/ 270891 w 6095524"/>
                <a:gd name="connsiteY170" fmla="*/ 1036415 h 1424940"/>
                <a:gd name="connsiteX171" fmla="*/ 276320 w 6095524"/>
                <a:gd name="connsiteY171" fmla="*/ 1035558 h 1424940"/>
                <a:gd name="connsiteX172" fmla="*/ 323755 w 6095524"/>
                <a:gd name="connsiteY172" fmla="*/ 1061561 h 1424940"/>
                <a:gd name="connsiteX173" fmla="*/ 361855 w 6095524"/>
                <a:gd name="connsiteY173" fmla="*/ 1057942 h 1424940"/>
                <a:gd name="connsiteX174" fmla="*/ 379571 w 6095524"/>
                <a:gd name="connsiteY174" fmla="*/ 1039939 h 1424940"/>
                <a:gd name="connsiteX175" fmla="*/ 430530 w 6095524"/>
                <a:gd name="connsiteY175" fmla="*/ 1025747 h 1424940"/>
                <a:gd name="connsiteX176" fmla="*/ 493300 w 6095524"/>
                <a:gd name="connsiteY176" fmla="*/ 1027176 h 1424940"/>
                <a:gd name="connsiteX177" fmla="*/ 537782 w 6095524"/>
                <a:gd name="connsiteY177" fmla="*/ 1025366 h 1424940"/>
                <a:gd name="connsiteX178" fmla="*/ 562166 w 6095524"/>
                <a:gd name="connsiteY178" fmla="*/ 1015746 h 1424940"/>
                <a:gd name="connsiteX179" fmla="*/ 579596 w 6095524"/>
                <a:gd name="connsiteY179" fmla="*/ 1016699 h 1424940"/>
                <a:gd name="connsiteX180" fmla="*/ 612362 w 6095524"/>
                <a:gd name="connsiteY180" fmla="*/ 1023557 h 1424940"/>
                <a:gd name="connsiteX181" fmla="*/ 716090 w 6095524"/>
                <a:gd name="connsiteY181" fmla="*/ 1031653 h 1424940"/>
                <a:gd name="connsiteX182" fmla="*/ 758381 w 6095524"/>
                <a:gd name="connsiteY182" fmla="*/ 1018985 h 1424940"/>
                <a:gd name="connsiteX183" fmla="*/ 771049 w 6095524"/>
                <a:gd name="connsiteY183" fmla="*/ 1018699 h 1424940"/>
                <a:gd name="connsiteX184" fmla="*/ 799433 w 6095524"/>
                <a:gd name="connsiteY184" fmla="*/ 1023652 h 1424940"/>
                <a:gd name="connsiteX185" fmla="*/ 858012 w 6095524"/>
                <a:gd name="connsiteY185" fmla="*/ 1020318 h 1424940"/>
                <a:gd name="connsiteX186" fmla="*/ 879634 w 6095524"/>
                <a:gd name="connsiteY186" fmla="*/ 1015270 h 1424940"/>
                <a:gd name="connsiteX187" fmla="*/ 891635 w 6095524"/>
                <a:gd name="connsiteY187" fmla="*/ 1012031 h 1424940"/>
                <a:gd name="connsiteX188" fmla="*/ 953262 w 6095524"/>
                <a:gd name="connsiteY188" fmla="*/ 1003078 h 1424940"/>
                <a:gd name="connsiteX189" fmla="*/ 980694 w 6095524"/>
                <a:gd name="connsiteY189" fmla="*/ 993458 h 1424940"/>
                <a:gd name="connsiteX190" fmla="*/ 988124 w 6095524"/>
                <a:gd name="connsiteY190" fmla="*/ 992029 h 1424940"/>
                <a:gd name="connsiteX191" fmla="*/ 1028795 w 6095524"/>
                <a:gd name="connsiteY191" fmla="*/ 996029 h 1424940"/>
                <a:gd name="connsiteX192" fmla="*/ 1059275 w 6095524"/>
                <a:gd name="connsiteY192" fmla="*/ 1011555 h 1424940"/>
                <a:gd name="connsiteX193" fmla="*/ 1065181 w 6095524"/>
                <a:gd name="connsiteY193" fmla="*/ 1016794 h 1424940"/>
                <a:gd name="connsiteX194" fmla="*/ 1150144 w 6095524"/>
                <a:gd name="connsiteY194" fmla="*/ 1014984 h 1424940"/>
                <a:gd name="connsiteX195" fmla="*/ 1163193 w 6095524"/>
                <a:gd name="connsiteY195" fmla="*/ 1012793 h 1424940"/>
                <a:gd name="connsiteX196" fmla="*/ 1226249 w 6095524"/>
                <a:gd name="connsiteY196" fmla="*/ 1021937 h 1424940"/>
                <a:gd name="connsiteX197" fmla="*/ 1244632 w 6095524"/>
                <a:gd name="connsiteY197" fmla="*/ 1023747 h 1424940"/>
                <a:gd name="connsiteX198" fmla="*/ 1310545 w 6095524"/>
                <a:gd name="connsiteY198" fmla="*/ 1031939 h 1424940"/>
                <a:gd name="connsiteX199" fmla="*/ 1319879 w 6095524"/>
                <a:gd name="connsiteY199" fmla="*/ 1024319 h 1424940"/>
                <a:gd name="connsiteX200" fmla="*/ 1346740 w 6095524"/>
                <a:gd name="connsiteY200" fmla="*/ 1005173 h 1424940"/>
                <a:gd name="connsiteX201" fmla="*/ 1399699 w 6095524"/>
                <a:gd name="connsiteY201" fmla="*/ 988219 h 1424940"/>
                <a:gd name="connsiteX202" fmla="*/ 1414082 w 6095524"/>
                <a:gd name="connsiteY202" fmla="*/ 989171 h 1424940"/>
                <a:gd name="connsiteX203" fmla="*/ 1450467 w 6095524"/>
                <a:gd name="connsiteY203" fmla="*/ 1017461 h 1424940"/>
                <a:gd name="connsiteX204" fmla="*/ 1468184 w 6095524"/>
                <a:gd name="connsiteY204" fmla="*/ 1028795 h 1424940"/>
                <a:gd name="connsiteX205" fmla="*/ 1518476 w 6095524"/>
                <a:gd name="connsiteY205" fmla="*/ 1049655 h 1424940"/>
                <a:gd name="connsiteX206" fmla="*/ 1522667 w 6095524"/>
                <a:gd name="connsiteY206" fmla="*/ 1053465 h 1424940"/>
                <a:gd name="connsiteX207" fmla="*/ 1559814 w 6095524"/>
                <a:gd name="connsiteY207" fmla="*/ 1098709 h 1424940"/>
                <a:gd name="connsiteX208" fmla="*/ 1568196 w 6095524"/>
                <a:gd name="connsiteY208" fmla="*/ 1106424 h 1424940"/>
                <a:gd name="connsiteX209" fmla="*/ 1578293 w 6095524"/>
                <a:gd name="connsiteY209" fmla="*/ 1118426 h 1424940"/>
                <a:gd name="connsiteX210" fmla="*/ 1609820 w 6095524"/>
                <a:gd name="connsiteY210" fmla="*/ 1141667 h 1424940"/>
                <a:gd name="connsiteX211" fmla="*/ 1648873 w 6095524"/>
                <a:gd name="connsiteY211" fmla="*/ 1149096 h 1424940"/>
                <a:gd name="connsiteX212" fmla="*/ 1696022 w 6095524"/>
                <a:gd name="connsiteY212" fmla="*/ 1160431 h 1424940"/>
                <a:gd name="connsiteX213" fmla="*/ 1715739 w 6095524"/>
                <a:gd name="connsiteY213" fmla="*/ 1168051 h 1424940"/>
                <a:gd name="connsiteX214" fmla="*/ 1768602 w 6095524"/>
                <a:gd name="connsiteY214" fmla="*/ 1182529 h 1424940"/>
                <a:gd name="connsiteX215" fmla="*/ 1806321 w 6095524"/>
                <a:gd name="connsiteY215" fmla="*/ 1194721 h 1424940"/>
                <a:gd name="connsiteX216" fmla="*/ 1860709 w 6095524"/>
                <a:gd name="connsiteY216" fmla="*/ 1201865 h 1424940"/>
                <a:gd name="connsiteX217" fmla="*/ 1887093 w 6095524"/>
                <a:gd name="connsiteY217" fmla="*/ 1202150 h 1424940"/>
                <a:gd name="connsiteX218" fmla="*/ 1935575 w 6095524"/>
                <a:gd name="connsiteY218" fmla="*/ 1238726 h 1424940"/>
                <a:gd name="connsiteX219" fmla="*/ 1974247 w 6095524"/>
                <a:gd name="connsiteY219" fmla="*/ 1262920 h 1424940"/>
                <a:gd name="connsiteX220" fmla="*/ 2014919 w 6095524"/>
                <a:gd name="connsiteY220" fmla="*/ 1251204 h 1424940"/>
                <a:gd name="connsiteX221" fmla="*/ 2025968 w 6095524"/>
                <a:gd name="connsiteY221" fmla="*/ 1240155 h 1424940"/>
                <a:gd name="connsiteX222" fmla="*/ 2092643 w 6095524"/>
                <a:gd name="connsiteY222" fmla="*/ 1229678 h 1424940"/>
                <a:gd name="connsiteX223" fmla="*/ 2187893 w 6095524"/>
                <a:gd name="connsiteY223" fmla="*/ 1229297 h 1424940"/>
                <a:gd name="connsiteX224" fmla="*/ 2346294 w 6095524"/>
                <a:gd name="connsiteY224" fmla="*/ 1205484 h 1424940"/>
                <a:gd name="connsiteX225" fmla="*/ 2373916 w 6095524"/>
                <a:gd name="connsiteY225" fmla="*/ 1194435 h 1424940"/>
                <a:gd name="connsiteX226" fmla="*/ 2404967 w 6095524"/>
                <a:gd name="connsiteY226" fmla="*/ 1191673 h 1424940"/>
                <a:gd name="connsiteX227" fmla="*/ 2416874 w 6095524"/>
                <a:gd name="connsiteY227" fmla="*/ 1198436 h 1424940"/>
                <a:gd name="connsiteX228" fmla="*/ 2468975 w 6095524"/>
                <a:gd name="connsiteY228" fmla="*/ 1208532 h 1424940"/>
                <a:gd name="connsiteX229" fmla="*/ 2478882 w 6095524"/>
                <a:gd name="connsiteY229" fmla="*/ 1208723 h 1424940"/>
                <a:gd name="connsiteX230" fmla="*/ 2512791 w 6095524"/>
                <a:gd name="connsiteY230" fmla="*/ 1204436 h 1424940"/>
                <a:gd name="connsiteX231" fmla="*/ 2544223 w 6095524"/>
                <a:gd name="connsiteY231" fmla="*/ 1201960 h 1424940"/>
                <a:gd name="connsiteX232" fmla="*/ 2623471 w 6095524"/>
                <a:gd name="connsiteY232" fmla="*/ 1210056 h 1424940"/>
                <a:gd name="connsiteX233" fmla="*/ 2684241 w 6095524"/>
                <a:gd name="connsiteY233" fmla="*/ 1208151 h 1424940"/>
                <a:gd name="connsiteX234" fmla="*/ 2712244 w 6095524"/>
                <a:gd name="connsiteY234" fmla="*/ 1210056 h 1424940"/>
                <a:gd name="connsiteX235" fmla="*/ 2728055 w 6095524"/>
                <a:gd name="connsiteY235" fmla="*/ 1212914 h 1424940"/>
                <a:gd name="connsiteX236" fmla="*/ 2763869 w 6095524"/>
                <a:gd name="connsiteY236" fmla="*/ 1232821 h 1424940"/>
                <a:gd name="connsiteX237" fmla="*/ 2783491 w 6095524"/>
                <a:gd name="connsiteY237" fmla="*/ 1237298 h 1424940"/>
                <a:gd name="connsiteX238" fmla="*/ 2842546 w 6095524"/>
                <a:gd name="connsiteY238" fmla="*/ 1236917 h 1424940"/>
                <a:gd name="connsiteX239" fmla="*/ 2931128 w 6095524"/>
                <a:gd name="connsiteY239" fmla="*/ 1206913 h 1424940"/>
                <a:gd name="connsiteX240" fmla="*/ 2940368 w 6095524"/>
                <a:gd name="connsiteY240" fmla="*/ 1202912 h 1424940"/>
                <a:gd name="connsiteX241" fmla="*/ 2985421 w 6095524"/>
                <a:gd name="connsiteY241" fmla="*/ 1197959 h 1424940"/>
                <a:gd name="connsiteX242" fmla="*/ 3015996 w 6095524"/>
                <a:gd name="connsiteY242" fmla="*/ 1204722 h 1424940"/>
                <a:gd name="connsiteX243" fmla="*/ 3057621 w 6095524"/>
                <a:gd name="connsiteY243" fmla="*/ 1218724 h 1424940"/>
                <a:gd name="connsiteX244" fmla="*/ 3095054 w 6095524"/>
                <a:gd name="connsiteY244" fmla="*/ 1230440 h 1424940"/>
                <a:gd name="connsiteX245" fmla="*/ 3122295 w 6095524"/>
                <a:gd name="connsiteY245" fmla="*/ 1243679 h 1424940"/>
                <a:gd name="connsiteX246" fmla="*/ 3184589 w 6095524"/>
                <a:gd name="connsiteY246" fmla="*/ 1253395 h 1424940"/>
                <a:gd name="connsiteX247" fmla="*/ 3191066 w 6095524"/>
                <a:gd name="connsiteY247" fmla="*/ 1255014 h 1424940"/>
                <a:gd name="connsiteX248" fmla="*/ 3237929 w 6095524"/>
                <a:gd name="connsiteY248" fmla="*/ 1243203 h 1424940"/>
                <a:gd name="connsiteX249" fmla="*/ 3294221 w 6095524"/>
                <a:gd name="connsiteY249" fmla="*/ 1231202 h 1424940"/>
                <a:gd name="connsiteX250" fmla="*/ 3314319 w 6095524"/>
                <a:gd name="connsiteY250" fmla="*/ 1235297 h 1424940"/>
                <a:gd name="connsiteX251" fmla="*/ 3341846 w 6095524"/>
                <a:gd name="connsiteY251" fmla="*/ 1241108 h 1424940"/>
                <a:gd name="connsiteX252" fmla="*/ 3367373 w 6095524"/>
                <a:gd name="connsiteY252" fmla="*/ 1238060 h 1424940"/>
                <a:gd name="connsiteX253" fmla="*/ 3382899 w 6095524"/>
                <a:gd name="connsiteY253" fmla="*/ 1237774 h 1424940"/>
                <a:gd name="connsiteX254" fmla="*/ 3453765 w 6095524"/>
                <a:gd name="connsiteY254" fmla="*/ 1273397 h 1424940"/>
                <a:gd name="connsiteX255" fmla="*/ 3471767 w 6095524"/>
                <a:gd name="connsiteY255" fmla="*/ 1276350 h 1424940"/>
                <a:gd name="connsiteX256" fmla="*/ 3481959 w 6095524"/>
                <a:gd name="connsiteY256" fmla="*/ 1280732 h 1424940"/>
                <a:gd name="connsiteX257" fmla="*/ 3543396 w 6095524"/>
                <a:gd name="connsiteY257" fmla="*/ 1324928 h 1424940"/>
                <a:gd name="connsiteX258" fmla="*/ 3569494 w 6095524"/>
                <a:gd name="connsiteY258" fmla="*/ 1333881 h 1424940"/>
                <a:gd name="connsiteX259" fmla="*/ 3598164 w 6095524"/>
                <a:gd name="connsiteY259" fmla="*/ 1332071 h 1424940"/>
                <a:gd name="connsiteX260" fmla="*/ 3614738 w 6095524"/>
                <a:gd name="connsiteY260" fmla="*/ 1328833 h 1424940"/>
                <a:gd name="connsiteX261" fmla="*/ 3655886 w 6095524"/>
                <a:gd name="connsiteY261" fmla="*/ 1300734 h 1424940"/>
                <a:gd name="connsiteX262" fmla="*/ 3679317 w 6095524"/>
                <a:gd name="connsiteY262" fmla="*/ 1301687 h 1424940"/>
                <a:gd name="connsiteX263" fmla="*/ 3715893 w 6095524"/>
                <a:gd name="connsiteY263" fmla="*/ 1321022 h 1424940"/>
                <a:gd name="connsiteX264" fmla="*/ 3782282 w 6095524"/>
                <a:gd name="connsiteY264" fmla="*/ 1329690 h 1424940"/>
                <a:gd name="connsiteX265" fmla="*/ 3816001 w 6095524"/>
                <a:gd name="connsiteY265" fmla="*/ 1302639 h 1424940"/>
                <a:gd name="connsiteX266" fmla="*/ 3833431 w 6095524"/>
                <a:gd name="connsiteY266" fmla="*/ 1276636 h 1424940"/>
                <a:gd name="connsiteX267" fmla="*/ 3883819 w 6095524"/>
                <a:gd name="connsiteY267" fmla="*/ 1246442 h 1424940"/>
                <a:gd name="connsiteX268" fmla="*/ 3895821 w 6095524"/>
                <a:gd name="connsiteY268" fmla="*/ 1257681 h 1424940"/>
                <a:gd name="connsiteX269" fmla="*/ 3932778 w 6095524"/>
                <a:gd name="connsiteY269" fmla="*/ 1262444 h 1424940"/>
                <a:gd name="connsiteX270" fmla="*/ 3972782 w 6095524"/>
                <a:gd name="connsiteY270" fmla="*/ 1262063 h 1424940"/>
                <a:gd name="connsiteX271" fmla="*/ 4042505 w 6095524"/>
                <a:gd name="connsiteY271" fmla="*/ 1267111 h 1424940"/>
                <a:gd name="connsiteX272" fmla="*/ 4088892 w 6095524"/>
                <a:gd name="connsiteY272" fmla="*/ 1238250 h 1424940"/>
                <a:gd name="connsiteX273" fmla="*/ 4106609 w 6095524"/>
                <a:gd name="connsiteY273" fmla="*/ 1226344 h 1424940"/>
                <a:gd name="connsiteX274" fmla="*/ 4123182 w 6095524"/>
                <a:gd name="connsiteY274" fmla="*/ 1218724 h 1424940"/>
                <a:gd name="connsiteX275" fmla="*/ 4142328 w 6095524"/>
                <a:gd name="connsiteY275" fmla="*/ 1214438 h 1424940"/>
                <a:gd name="connsiteX276" fmla="*/ 4188524 w 6095524"/>
                <a:gd name="connsiteY276" fmla="*/ 1198245 h 1424940"/>
                <a:gd name="connsiteX277" fmla="*/ 4213860 w 6095524"/>
                <a:gd name="connsiteY277" fmla="*/ 1182338 h 1424940"/>
                <a:gd name="connsiteX278" fmla="*/ 4270820 w 6095524"/>
                <a:gd name="connsiteY278" fmla="*/ 1167003 h 1424940"/>
                <a:gd name="connsiteX279" fmla="*/ 4309587 w 6095524"/>
                <a:gd name="connsiteY279" fmla="*/ 1153287 h 1424940"/>
                <a:gd name="connsiteX280" fmla="*/ 4350449 w 6095524"/>
                <a:gd name="connsiteY280" fmla="*/ 1129665 h 1424940"/>
                <a:gd name="connsiteX281" fmla="*/ 4356164 w 6095524"/>
                <a:gd name="connsiteY281" fmla="*/ 1126046 h 1424940"/>
                <a:gd name="connsiteX282" fmla="*/ 4369880 w 6095524"/>
                <a:gd name="connsiteY282" fmla="*/ 1110520 h 1424940"/>
                <a:gd name="connsiteX283" fmla="*/ 4389787 w 6095524"/>
                <a:gd name="connsiteY283" fmla="*/ 1057085 h 1424940"/>
                <a:gd name="connsiteX284" fmla="*/ 4395502 w 6095524"/>
                <a:gd name="connsiteY284" fmla="*/ 1046226 h 1424940"/>
                <a:gd name="connsiteX285" fmla="*/ 4447413 w 6095524"/>
                <a:gd name="connsiteY285" fmla="*/ 1009650 h 1424940"/>
                <a:gd name="connsiteX286" fmla="*/ 4466654 w 6095524"/>
                <a:gd name="connsiteY286" fmla="*/ 1013079 h 1424940"/>
                <a:gd name="connsiteX287" fmla="*/ 4487894 w 6095524"/>
                <a:gd name="connsiteY287" fmla="*/ 1025081 h 1424940"/>
                <a:gd name="connsiteX288" fmla="*/ 4534472 w 6095524"/>
                <a:gd name="connsiteY288" fmla="*/ 1028224 h 1424940"/>
                <a:gd name="connsiteX289" fmla="*/ 4551903 w 6095524"/>
                <a:gd name="connsiteY289" fmla="*/ 1022033 h 1424940"/>
                <a:gd name="connsiteX290" fmla="*/ 4582382 w 6095524"/>
                <a:gd name="connsiteY290" fmla="*/ 1005364 h 1424940"/>
                <a:gd name="connsiteX291" fmla="*/ 4605909 w 6095524"/>
                <a:gd name="connsiteY291" fmla="*/ 979551 h 1424940"/>
                <a:gd name="connsiteX292" fmla="*/ 4640104 w 6095524"/>
                <a:gd name="connsiteY292" fmla="*/ 936879 h 1424940"/>
                <a:gd name="connsiteX293" fmla="*/ 4705731 w 6095524"/>
                <a:gd name="connsiteY293" fmla="*/ 920591 h 1424940"/>
                <a:gd name="connsiteX294" fmla="*/ 4730973 w 6095524"/>
                <a:gd name="connsiteY294" fmla="*/ 915162 h 1424940"/>
                <a:gd name="connsiteX295" fmla="*/ 4822794 w 6095524"/>
                <a:gd name="connsiteY295" fmla="*/ 892397 h 1424940"/>
                <a:gd name="connsiteX296" fmla="*/ 4830794 w 6095524"/>
                <a:gd name="connsiteY296" fmla="*/ 891635 h 1424940"/>
                <a:gd name="connsiteX297" fmla="*/ 4894421 w 6095524"/>
                <a:gd name="connsiteY297" fmla="*/ 865442 h 1424940"/>
                <a:gd name="connsiteX298" fmla="*/ 4909756 w 6095524"/>
                <a:gd name="connsiteY298" fmla="*/ 858964 h 1424940"/>
                <a:gd name="connsiteX299" fmla="*/ 4928521 w 6095524"/>
                <a:gd name="connsiteY299" fmla="*/ 842391 h 1424940"/>
                <a:gd name="connsiteX300" fmla="*/ 4945857 w 6095524"/>
                <a:gd name="connsiteY300" fmla="*/ 795623 h 1424940"/>
                <a:gd name="connsiteX301" fmla="*/ 4966145 w 6095524"/>
                <a:gd name="connsiteY301" fmla="*/ 774287 h 1424940"/>
                <a:gd name="connsiteX302" fmla="*/ 4980909 w 6095524"/>
                <a:gd name="connsiteY302" fmla="*/ 761333 h 1424940"/>
                <a:gd name="connsiteX303" fmla="*/ 4993862 w 6095524"/>
                <a:gd name="connsiteY303" fmla="*/ 741712 h 1424940"/>
                <a:gd name="connsiteX304" fmla="*/ 5006816 w 6095524"/>
                <a:gd name="connsiteY304" fmla="*/ 694754 h 1424940"/>
                <a:gd name="connsiteX305" fmla="*/ 5026724 w 6095524"/>
                <a:gd name="connsiteY305" fmla="*/ 653129 h 1424940"/>
                <a:gd name="connsiteX306" fmla="*/ 5062538 w 6095524"/>
                <a:gd name="connsiteY306" fmla="*/ 630079 h 1424940"/>
                <a:gd name="connsiteX307" fmla="*/ 5084731 w 6095524"/>
                <a:gd name="connsiteY307" fmla="*/ 617982 h 1424940"/>
                <a:gd name="connsiteX308" fmla="*/ 5172647 w 6095524"/>
                <a:gd name="connsiteY308" fmla="*/ 630174 h 1424940"/>
                <a:gd name="connsiteX309" fmla="*/ 5232654 w 6095524"/>
                <a:gd name="connsiteY309" fmla="*/ 642080 h 1424940"/>
                <a:gd name="connsiteX310" fmla="*/ 5252371 w 6095524"/>
                <a:gd name="connsiteY310" fmla="*/ 637508 h 1424940"/>
                <a:gd name="connsiteX311" fmla="*/ 5308092 w 6095524"/>
                <a:gd name="connsiteY311" fmla="*/ 598646 h 1424940"/>
                <a:gd name="connsiteX312" fmla="*/ 5363147 w 6095524"/>
                <a:gd name="connsiteY312" fmla="*/ 581311 h 1424940"/>
                <a:gd name="connsiteX313" fmla="*/ 5404580 w 6095524"/>
                <a:gd name="connsiteY313" fmla="*/ 576358 h 1424940"/>
                <a:gd name="connsiteX314" fmla="*/ 5440203 w 6095524"/>
                <a:gd name="connsiteY314" fmla="*/ 572548 h 1424940"/>
                <a:gd name="connsiteX315" fmla="*/ 5482971 w 6095524"/>
                <a:gd name="connsiteY315" fmla="*/ 561880 h 1424940"/>
                <a:gd name="connsiteX316" fmla="*/ 5507165 w 6095524"/>
                <a:gd name="connsiteY316" fmla="*/ 550259 h 1424940"/>
                <a:gd name="connsiteX317" fmla="*/ 5545645 w 6095524"/>
                <a:gd name="connsiteY317" fmla="*/ 533591 h 1424940"/>
                <a:gd name="connsiteX318" fmla="*/ 5585079 w 6095524"/>
                <a:gd name="connsiteY318" fmla="*/ 511969 h 1424940"/>
                <a:gd name="connsiteX319" fmla="*/ 5615368 w 6095524"/>
                <a:gd name="connsiteY319" fmla="*/ 481679 h 1424940"/>
                <a:gd name="connsiteX320" fmla="*/ 5631656 w 6095524"/>
                <a:gd name="connsiteY320" fmla="*/ 456152 h 1424940"/>
                <a:gd name="connsiteX321" fmla="*/ 5679377 w 6095524"/>
                <a:gd name="connsiteY321" fmla="*/ 419576 h 1424940"/>
                <a:gd name="connsiteX322" fmla="*/ 5722525 w 6095524"/>
                <a:gd name="connsiteY322" fmla="*/ 350615 h 1424940"/>
                <a:gd name="connsiteX323" fmla="*/ 5749576 w 6095524"/>
                <a:gd name="connsiteY323" fmla="*/ 321945 h 1424940"/>
                <a:gd name="connsiteX324" fmla="*/ 5764911 w 6095524"/>
                <a:gd name="connsiteY324" fmla="*/ 313849 h 1424940"/>
                <a:gd name="connsiteX325" fmla="*/ 5791009 w 6095524"/>
                <a:gd name="connsiteY325" fmla="*/ 293942 h 1424940"/>
                <a:gd name="connsiteX326" fmla="*/ 5806440 w 6095524"/>
                <a:gd name="connsiteY326" fmla="*/ 279178 h 1424940"/>
                <a:gd name="connsiteX327" fmla="*/ 5848636 w 6095524"/>
                <a:gd name="connsiteY327" fmla="*/ 224885 h 1424940"/>
                <a:gd name="connsiteX328" fmla="*/ 5861590 w 6095524"/>
                <a:gd name="connsiteY328" fmla="*/ 208788 h 1424940"/>
                <a:gd name="connsiteX329" fmla="*/ 5888355 w 6095524"/>
                <a:gd name="connsiteY329" fmla="*/ 181166 h 1424940"/>
                <a:gd name="connsiteX330" fmla="*/ 5900071 w 6095524"/>
                <a:gd name="connsiteY330" fmla="*/ 172784 h 1424940"/>
                <a:gd name="connsiteX331" fmla="*/ 5920740 w 6095524"/>
                <a:gd name="connsiteY331" fmla="*/ 150305 h 1424940"/>
                <a:gd name="connsiteX332" fmla="*/ 5969985 w 6095524"/>
                <a:gd name="connsiteY332" fmla="*/ 91345 h 1424940"/>
                <a:gd name="connsiteX333" fmla="*/ 5991130 w 6095524"/>
                <a:gd name="connsiteY333" fmla="*/ 58293 h 1424940"/>
                <a:gd name="connsiteX334" fmla="*/ 6033325 w 6095524"/>
                <a:gd name="connsiteY334" fmla="*/ 33909 h 1424940"/>
                <a:gd name="connsiteX335" fmla="*/ 6054376 w 6095524"/>
                <a:gd name="connsiteY335" fmla="*/ 20955 h 1424940"/>
                <a:gd name="connsiteX336" fmla="*/ 6095524 w 6095524"/>
                <a:gd name="connsiteY336" fmla="*/ 0 h 1424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</a:cxnLst>
              <a:rect l="l" t="t" r="r" b="b"/>
              <a:pathLst>
                <a:path w="6095524" h="1424940">
                  <a:moveTo>
                    <a:pt x="6095524" y="0"/>
                  </a:moveTo>
                  <a:cubicBezTo>
                    <a:pt x="6095524" y="7811"/>
                    <a:pt x="6095524" y="12573"/>
                    <a:pt x="6095524" y="17431"/>
                  </a:cubicBezTo>
                  <a:lnTo>
                    <a:pt x="6095524" y="216290"/>
                  </a:lnTo>
                  <a:lnTo>
                    <a:pt x="6079998" y="230600"/>
                  </a:lnTo>
                  <a:cubicBezTo>
                    <a:pt x="6058567" y="241363"/>
                    <a:pt x="6035706" y="251079"/>
                    <a:pt x="6012751" y="260699"/>
                  </a:cubicBezTo>
                  <a:cubicBezTo>
                    <a:pt x="6006084" y="263462"/>
                    <a:pt x="5998749" y="264986"/>
                    <a:pt x="5992749" y="268700"/>
                  </a:cubicBezTo>
                  <a:cubicBezTo>
                    <a:pt x="5965126" y="285655"/>
                    <a:pt x="5938361" y="303943"/>
                    <a:pt x="5910358" y="320231"/>
                  </a:cubicBezTo>
                  <a:cubicBezTo>
                    <a:pt x="5881497" y="337090"/>
                    <a:pt x="5855684" y="356997"/>
                    <a:pt x="5835777" y="383953"/>
                  </a:cubicBezTo>
                  <a:cubicBezTo>
                    <a:pt x="5817298" y="409004"/>
                    <a:pt x="5799391" y="434435"/>
                    <a:pt x="5781008" y="459581"/>
                  </a:cubicBezTo>
                  <a:cubicBezTo>
                    <a:pt x="5776341" y="465963"/>
                    <a:pt x="5772054" y="473488"/>
                    <a:pt x="5765673" y="477584"/>
                  </a:cubicBezTo>
                  <a:cubicBezTo>
                    <a:pt x="5752433" y="486156"/>
                    <a:pt x="5737955" y="493109"/>
                    <a:pt x="5723763" y="500158"/>
                  </a:cubicBezTo>
                  <a:cubicBezTo>
                    <a:pt x="5711571" y="506159"/>
                    <a:pt x="5698617" y="510635"/>
                    <a:pt x="5686711" y="517112"/>
                  </a:cubicBezTo>
                  <a:cubicBezTo>
                    <a:pt x="5677186" y="522256"/>
                    <a:pt x="5668708" y="529400"/>
                    <a:pt x="5659850" y="535877"/>
                  </a:cubicBezTo>
                  <a:cubicBezTo>
                    <a:pt x="5652135" y="541496"/>
                    <a:pt x="5643658" y="546354"/>
                    <a:pt x="5637181" y="553117"/>
                  </a:cubicBezTo>
                  <a:cubicBezTo>
                    <a:pt x="5621369" y="569500"/>
                    <a:pt x="5605462" y="585597"/>
                    <a:pt x="5585841" y="597694"/>
                  </a:cubicBezTo>
                  <a:cubicBezTo>
                    <a:pt x="5566505" y="609695"/>
                    <a:pt x="5548217" y="623126"/>
                    <a:pt x="5528977" y="635318"/>
                  </a:cubicBezTo>
                  <a:cubicBezTo>
                    <a:pt x="5510117" y="647224"/>
                    <a:pt x="5493067" y="660273"/>
                    <a:pt x="5483256" y="681419"/>
                  </a:cubicBezTo>
                  <a:cubicBezTo>
                    <a:pt x="5478875" y="690753"/>
                    <a:pt x="5472684" y="700945"/>
                    <a:pt x="5464397" y="706374"/>
                  </a:cubicBezTo>
                  <a:cubicBezTo>
                    <a:pt x="5452586" y="714089"/>
                    <a:pt x="5437632" y="716852"/>
                    <a:pt x="5424773" y="723424"/>
                  </a:cubicBezTo>
                  <a:cubicBezTo>
                    <a:pt x="5409628" y="731139"/>
                    <a:pt x="5392103" y="737807"/>
                    <a:pt x="5381815" y="750094"/>
                  </a:cubicBezTo>
                  <a:cubicBezTo>
                    <a:pt x="5372671" y="761048"/>
                    <a:pt x="5363432" y="769620"/>
                    <a:pt x="5351335" y="776573"/>
                  </a:cubicBezTo>
                  <a:cubicBezTo>
                    <a:pt x="5342858" y="781431"/>
                    <a:pt x="5336572" y="790289"/>
                    <a:pt x="5327809" y="794290"/>
                  </a:cubicBezTo>
                  <a:cubicBezTo>
                    <a:pt x="5316284" y="799624"/>
                    <a:pt x="5304663" y="803815"/>
                    <a:pt x="5294566" y="812102"/>
                  </a:cubicBezTo>
                  <a:cubicBezTo>
                    <a:pt x="5284089" y="820674"/>
                    <a:pt x="5272183" y="827437"/>
                    <a:pt x="5261229" y="835438"/>
                  </a:cubicBezTo>
                  <a:cubicBezTo>
                    <a:pt x="5255419" y="839724"/>
                    <a:pt x="5250656" y="845344"/>
                    <a:pt x="5245037" y="849821"/>
                  </a:cubicBezTo>
                  <a:cubicBezTo>
                    <a:pt x="5234750" y="858012"/>
                    <a:pt x="5224272" y="866013"/>
                    <a:pt x="5213699" y="873728"/>
                  </a:cubicBezTo>
                  <a:cubicBezTo>
                    <a:pt x="5203127" y="881444"/>
                    <a:pt x="5193030" y="890397"/>
                    <a:pt x="5181409" y="896017"/>
                  </a:cubicBezTo>
                  <a:cubicBezTo>
                    <a:pt x="5161598" y="905542"/>
                    <a:pt x="5139976" y="911257"/>
                    <a:pt x="5120735" y="921544"/>
                  </a:cubicBezTo>
                  <a:cubicBezTo>
                    <a:pt x="5101209" y="932021"/>
                    <a:pt x="5082826" y="945166"/>
                    <a:pt x="5065490" y="959072"/>
                  </a:cubicBezTo>
                  <a:cubicBezTo>
                    <a:pt x="5051774" y="970026"/>
                    <a:pt x="5038916" y="980885"/>
                    <a:pt x="5021675" y="986504"/>
                  </a:cubicBezTo>
                  <a:cubicBezTo>
                    <a:pt x="5012055" y="989648"/>
                    <a:pt x="5001959" y="996506"/>
                    <a:pt x="4996148" y="1004507"/>
                  </a:cubicBezTo>
                  <a:cubicBezTo>
                    <a:pt x="4983575" y="1021937"/>
                    <a:pt x="4967478" y="1034225"/>
                    <a:pt x="4949285" y="1044702"/>
                  </a:cubicBezTo>
                  <a:cubicBezTo>
                    <a:pt x="4924996" y="1058799"/>
                    <a:pt x="4900993" y="1073182"/>
                    <a:pt x="4876609" y="1086993"/>
                  </a:cubicBezTo>
                  <a:cubicBezTo>
                    <a:pt x="4862227" y="1095185"/>
                    <a:pt x="4847940" y="1103852"/>
                    <a:pt x="4832699" y="1109853"/>
                  </a:cubicBezTo>
                  <a:cubicBezTo>
                    <a:pt x="4801553" y="1122236"/>
                    <a:pt x="4769644" y="1132808"/>
                    <a:pt x="4738211" y="1144334"/>
                  </a:cubicBezTo>
                  <a:cubicBezTo>
                    <a:pt x="4727924" y="1148048"/>
                    <a:pt x="4718209" y="1153382"/>
                    <a:pt x="4707731" y="1156621"/>
                  </a:cubicBezTo>
                  <a:cubicBezTo>
                    <a:pt x="4696396" y="1160145"/>
                    <a:pt x="4684205" y="1161193"/>
                    <a:pt x="4672870" y="1164717"/>
                  </a:cubicBezTo>
                  <a:cubicBezTo>
                    <a:pt x="4654010" y="1170527"/>
                    <a:pt x="4635722" y="1177957"/>
                    <a:pt x="4616863" y="1183862"/>
                  </a:cubicBezTo>
                  <a:cubicBezTo>
                    <a:pt x="4580477" y="1195197"/>
                    <a:pt x="4543996" y="1206056"/>
                    <a:pt x="4507516" y="1216819"/>
                  </a:cubicBezTo>
                  <a:cubicBezTo>
                    <a:pt x="4499706" y="1219105"/>
                    <a:pt x="4491228" y="1219391"/>
                    <a:pt x="4483513" y="1221867"/>
                  </a:cubicBezTo>
                  <a:cubicBezTo>
                    <a:pt x="4463034" y="1228535"/>
                    <a:pt x="4442650" y="1235773"/>
                    <a:pt x="4422362" y="1243108"/>
                  </a:cubicBezTo>
                  <a:cubicBezTo>
                    <a:pt x="4410075" y="1247585"/>
                    <a:pt x="4398073" y="1253109"/>
                    <a:pt x="4385691" y="1257395"/>
                  </a:cubicBezTo>
                  <a:cubicBezTo>
                    <a:pt x="4375785" y="1260824"/>
                    <a:pt x="4365593" y="1263491"/>
                    <a:pt x="4355306" y="1265587"/>
                  </a:cubicBezTo>
                  <a:cubicBezTo>
                    <a:pt x="4346448" y="1267397"/>
                    <a:pt x="4337209" y="1267206"/>
                    <a:pt x="4328446" y="1269397"/>
                  </a:cubicBezTo>
                  <a:cubicBezTo>
                    <a:pt x="4304728" y="1275302"/>
                    <a:pt x="4281297" y="1281970"/>
                    <a:pt x="4257770" y="1288256"/>
                  </a:cubicBezTo>
                  <a:cubicBezTo>
                    <a:pt x="4248341" y="1290733"/>
                    <a:pt x="4238720" y="1292543"/>
                    <a:pt x="4229576" y="1295686"/>
                  </a:cubicBezTo>
                  <a:cubicBezTo>
                    <a:pt x="4205097" y="1303973"/>
                    <a:pt x="4180999" y="1313402"/>
                    <a:pt x="4156424" y="1321213"/>
                  </a:cubicBezTo>
                  <a:cubicBezTo>
                    <a:pt x="4136041" y="1327690"/>
                    <a:pt x="4115086" y="1332357"/>
                    <a:pt x="4094416" y="1338072"/>
                  </a:cubicBezTo>
                  <a:cubicBezTo>
                    <a:pt x="4085653" y="1340549"/>
                    <a:pt x="4077271" y="1344073"/>
                    <a:pt x="4068509" y="1346168"/>
                  </a:cubicBezTo>
                  <a:cubicBezTo>
                    <a:pt x="4048887" y="1350931"/>
                    <a:pt x="4028980" y="1354931"/>
                    <a:pt x="4009263" y="1359694"/>
                  </a:cubicBezTo>
                  <a:cubicBezTo>
                    <a:pt x="3998023" y="1362456"/>
                    <a:pt x="3987165" y="1367409"/>
                    <a:pt x="3975735" y="1369219"/>
                  </a:cubicBezTo>
                  <a:cubicBezTo>
                    <a:pt x="3948589" y="1373505"/>
                    <a:pt x="3921252" y="1376553"/>
                    <a:pt x="3893915" y="1379982"/>
                  </a:cubicBezTo>
                  <a:cubicBezTo>
                    <a:pt x="3865722" y="1383506"/>
                    <a:pt x="3837623" y="1387221"/>
                    <a:pt x="3809428" y="1390364"/>
                  </a:cubicBezTo>
                  <a:cubicBezTo>
                    <a:pt x="3793998" y="1391984"/>
                    <a:pt x="3778472" y="1392269"/>
                    <a:pt x="3763042" y="1393793"/>
                  </a:cubicBezTo>
                  <a:cubicBezTo>
                    <a:pt x="3749516" y="1395127"/>
                    <a:pt x="3736086" y="1397603"/>
                    <a:pt x="3722561" y="1399223"/>
                  </a:cubicBezTo>
                  <a:cubicBezTo>
                    <a:pt x="3710845" y="1400556"/>
                    <a:pt x="3699034" y="1401318"/>
                    <a:pt x="3687318" y="1402652"/>
                  </a:cubicBezTo>
                  <a:cubicBezTo>
                    <a:pt x="3668554" y="1404842"/>
                    <a:pt x="3649885" y="1407319"/>
                    <a:pt x="3631216" y="1409605"/>
                  </a:cubicBezTo>
                  <a:cubicBezTo>
                    <a:pt x="3623406" y="1410462"/>
                    <a:pt x="3615214" y="1412843"/>
                    <a:pt x="3607880" y="1411415"/>
                  </a:cubicBezTo>
                  <a:cubicBezTo>
                    <a:pt x="3589401" y="1407795"/>
                    <a:pt x="3571208" y="1408843"/>
                    <a:pt x="3552825" y="1411319"/>
                  </a:cubicBezTo>
                  <a:cubicBezTo>
                    <a:pt x="3546539" y="1412177"/>
                    <a:pt x="3539776" y="1411986"/>
                    <a:pt x="3533680" y="1410367"/>
                  </a:cubicBezTo>
                  <a:cubicBezTo>
                    <a:pt x="3521202" y="1407128"/>
                    <a:pt x="3509106" y="1402556"/>
                    <a:pt x="3496818" y="1398556"/>
                  </a:cubicBezTo>
                  <a:cubicBezTo>
                    <a:pt x="3495484" y="1398080"/>
                    <a:pt x="3493865" y="1397984"/>
                    <a:pt x="3492437" y="1397699"/>
                  </a:cubicBezTo>
                  <a:cubicBezTo>
                    <a:pt x="3484340" y="1396079"/>
                    <a:pt x="3476340" y="1394460"/>
                    <a:pt x="3468243" y="1393031"/>
                  </a:cubicBezTo>
                  <a:cubicBezTo>
                    <a:pt x="3463862" y="1392269"/>
                    <a:pt x="3459385" y="1392174"/>
                    <a:pt x="3455003" y="1391507"/>
                  </a:cubicBezTo>
                  <a:cubicBezTo>
                    <a:pt x="3438049" y="1388840"/>
                    <a:pt x="3419380" y="1393317"/>
                    <a:pt x="3404711" y="1381792"/>
                  </a:cubicBezTo>
                  <a:cubicBezTo>
                    <a:pt x="3395186" y="1374362"/>
                    <a:pt x="3385947" y="1376077"/>
                    <a:pt x="3375756" y="1377220"/>
                  </a:cubicBezTo>
                  <a:cubicBezTo>
                    <a:pt x="3368040" y="1378077"/>
                    <a:pt x="3360134" y="1377791"/>
                    <a:pt x="3352324" y="1377887"/>
                  </a:cubicBezTo>
                  <a:cubicBezTo>
                    <a:pt x="3338608" y="1378172"/>
                    <a:pt x="3324892" y="1378268"/>
                    <a:pt x="3311176" y="1378744"/>
                  </a:cubicBezTo>
                  <a:cubicBezTo>
                    <a:pt x="3306794" y="1378934"/>
                    <a:pt x="3302318" y="1381316"/>
                    <a:pt x="3298031" y="1380935"/>
                  </a:cubicBezTo>
                  <a:cubicBezTo>
                    <a:pt x="3278219" y="1379125"/>
                    <a:pt x="3258407" y="1376267"/>
                    <a:pt x="3238595" y="1374648"/>
                  </a:cubicBezTo>
                  <a:cubicBezTo>
                    <a:pt x="3227356" y="1373696"/>
                    <a:pt x="3215830" y="1375505"/>
                    <a:pt x="3204686" y="1374172"/>
                  </a:cubicBezTo>
                  <a:cubicBezTo>
                    <a:pt x="3191828" y="1372648"/>
                    <a:pt x="3179255" y="1368743"/>
                    <a:pt x="3166491" y="1366361"/>
                  </a:cubicBezTo>
                  <a:cubicBezTo>
                    <a:pt x="3162967" y="1365695"/>
                    <a:pt x="3159062" y="1366552"/>
                    <a:pt x="3155347" y="1366742"/>
                  </a:cubicBezTo>
                  <a:cubicBezTo>
                    <a:pt x="3151156" y="1366933"/>
                    <a:pt x="3147060" y="1367314"/>
                    <a:pt x="3142869" y="1367409"/>
                  </a:cubicBezTo>
                  <a:cubicBezTo>
                    <a:pt x="3130105" y="1367600"/>
                    <a:pt x="3117342" y="1367314"/>
                    <a:pt x="3104578" y="1367981"/>
                  </a:cubicBezTo>
                  <a:cubicBezTo>
                    <a:pt x="3096768" y="1368362"/>
                    <a:pt x="3088577" y="1372267"/>
                    <a:pt x="3081337" y="1370838"/>
                  </a:cubicBezTo>
                  <a:cubicBezTo>
                    <a:pt x="3066574" y="1368076"/>
                    <a:pt x="3051810" y="1374267"/>
                    <a:pt x="3037047" y="1369124"/>
                  </a:cubicBezTo>
                  <a:cubicBezTo>
                    <a:pt x="3032474" y="1367600"/>
                    <a:pt x="3026188" y="1371410"/>
                    <a:pt x="3020663" y="1371600"/>
                  </a:cubicBezTo>
                  <a:cubicBezTo>
                    <a:pt x="3006852" y="1372076"/>
                    <a:pt x="2993041" y="1371981"/>
                    <a:pt x="2979230" y="1371886"/>
                  </a:cubicBezTo>
                  <a:cubicBezTo>
                    <a:pt x="2966847" y="1371791"/>
                    <a:pt x="2953988" y="1373124"/>
                    <a:pt x="2942082" y="1370457"/>
                  </a:cubicBezTo>
                  <a:cubicBezTo>
                    <a:pt x="2929604" y="1367600"/>
                    <a:pt x="2918365" y="1367981"/>
                    <a:pt x="2906268" y="1371219"/>
                  </a:cubicBezTo>
                  <a:cubicBezTo>
                    <a:pt x="2897981" y="1373410"/>
                    <a:pt x="2889218" y="1373696"/>
                    <a:pt x="2880646" y="1374362"/>
                  </a:cubicBezTo>
                  <a:cubicBezTo>
                    <a:pt x="2871407" y="1375124"/>
                    <a:pt x="2861215" y="1373124"/>
                    <a:pt x="2852833" y="1376267"/>
                  </a:cubicBezTo>
                  <a:cubicBezTo>
                    <a:pt x="2827877" y="1385602"/>
                    <a:pt x="2802255" y="1387602"/>
                    <a:pt x="2776157" y="1387602"/>
                  </a:cubicBezTo>
                  <a:cubicBezTo>
                    <a:pt x="2771394" y="1387602"/>
                    <a:pt x="2766536" y="1386269"/>
                    <a:pt x="2761965" y="1384840"/>
                  </a:cubicBezTo>
                  <a:cubicBezTo>
                    <a:pt x="2735294" y="1376267"/>
                    <a:pt x="2708529" y="1377029"/>
                    <a:pt x="2681383" y="1382268"/>
                  </a:cubicBezTo>
                  <a:cubicBezTo>
                    <a:pt x="2675763" y="1383411"/>
                    <a:pt x="2669477" y="1383602"/>
                    <a:pt x="2663857" y="1382459"/>
                  </a:cubicBezTo>
                  <a:cubicBezTo>
                    <a:pt x="2648045" y="1379125"/>
                    <a:pt x="2632710" y="1373600"/>
                    <a:pt x="2616803" y="1371219"/>
                  </a:cubicBezTo>
                  <a:cubicBezTo>
                    <a:pt x="2590515" y="1367314"/>
                    <a:pt x="2567750" y="1380458"/>
                    <a:pt x="2544223" y="1389031"/>
                  </a:cubicBezTo>
                  <a:cubicBezTo>
                    <a:pt x="2521839" y="1397127"/>
                    <a:pt x="2502789" y="1415415"/>
                    <a:pt x="2476309" y="1411319"/>
                  </a:cubicBezTo>
                  <a:cubicBezTo>
                    <a:pt x="2473643" y="1410938"/>
                    <a:pt x="2470690" y="1413510"/>
                    <a:pt x="2467737" y="1414177"/>
                  </a:cubicBezTo>
                  <a:cubicBezTo>
                    <a:pt x="2459641" y="1415987"/>
                    <a:pt x="2451545" y="1418177"/>
                    <a:pt x="2443353" y="1419035"/>
                  </a:cubicBezTo>
                  <a:cubicBezTo>
                    <a:pt x="2433352" y="1420178"/>
                    <a:pt x="2423160" y="1419797"/>
                    <a:pt x="2413159" y="1420749"/>
                  </a:cubicBezTo>
                  <a:cubicBezTo>
                    <a:pt x="2400300" y="1421892"/>
                    <a:pt x="2387632" y="1424940"/>
                    <a:pt x="2374868" y="1424940"/>
                  </a:cubicBezTo>
                  <a:cubicBezTo>
                    <a:pt x="2364581" y="1424940"/>
                    <a:pt x="2354389" y="1421416"/>
                    <a:pt x="2344198" y="1419701"/>
                  </a:cubicBezTo>
                  <a:cubicBezTo>
                    <a:pt x="2329815" y="1417320"/>
                    <a:pt x="2314003" y="1417987"/>
                    <a:pt x="2301335" y="1411891"/>
                  </a:cubicBezTo>
                  <a:cubicBezTo>
                    <a:pt x="2287810" y="1405414"/>
                    <a:pt x="2274951" y="1402461"/>
                    <a:pt x="2260949" y="1404461"/>
                  </a:cubicBezTo>
                  <a:cubicBezTo>
                    <a:pt x="2256282" y="1405128"/>
                    <a:pt x="2250281" y="1409129"/>
                    <a:pt x="2248186" y="1413224"/>
                  </a:cubicBezTo>
                  <a:cubicBezTo>
                    <a:pt x="2243518" y="1422368"/>
                    <a:pt x="2237137" y="1423988"/>
                    <a:pt x="2228469" y="1420844"/>
                  </a:cubicBezTo>
                  <a:cubicBezTo>
                    <a:pt x="2220944" y="1418177"/>
                    <a:pt x="2211705" y="1416844"/>
                    <a:pt x="2206562" y="1411700"/>
                  </a:cubicBezTo>
                  <a:cubicBezTo>
                    <a:pt x="2191988" y="1397127"/>
                    <a:pt x="2173414" y="1396651"/>
                    <a:pt x="2155317" y="1392746"/>
                  </a:cubicBezTo>
                  <a:cubicBezTo>
                    <a:pt x="2144269" y="1390364"/>
                    <a:pt x="2133981" y="1390269"/>
                    <a:pt x="2122932" y="1391888"/>
                  </a:cubicBezTo>
                  <a:cubicBezTo>
                    <a:pt x="2098930" y="1395508"/>
                    <a:pt x="2075593" y="1390364"/>
                    <a:pt x="2052542" y="1383792"/>
                  </a:cubicBezTo>
                  <a:cubicBezTo>
                    <a:pt x="2037302" y="1379411"/>
                    <a:pt x="2021681" y="1376744"/>
                    <a:pt x="2006537" y="1372267"/>
                  </a:cubicBezTo>
                  <a:cubicBezTo>
                    <a:pt x="1995202" y="1368838"/>
                    <a:pt x="1983868" y="1364742"/>
                    <a:pt x="1973486" y="1359218"/>
                  </a:cubicBezTo>
                  <a:cubicBezTo>
                    <a:pt x="1958435" y="1351121"/>
                    <a:pt x="1945292" y="1338929"/>
                    <a:pt x="1926146" y="1342168"/>
                  </a:cubicBezTo>
                  <a:cubicBezTo>
                    <a:pt x="1909286" y="1345025"/>
                    <a:pt x="1894047" y="1339025"/>
                    <a:pt x="1878616" y="1333310"/>
                  </a:cubicBezTo>
                  <a:cubicBezTo>
                    <a:pt x="1867281" y="1329119"/>
                    <a:pt x="1855948" y="1324832"/>
                    <a:pt x="1844231" y="1322165"/>
                  </a:cubicBezTo>
                  <a:cubicBezTo>
                    <a:pt x="1830324" y="1319022"/>
                    <a:pt x="1814608" y="1320356"/>
                    <a:pt x="1802225" y="1314545"/>
                  </a:cubicBezTo>
                  <a:cubicBezTo>
                    <a:pt x="1789271" y="1308449"/>
                    <a:pt x="1778509" y="1312545"/>
                    <a:pt x="1766983" y="1314260"/>
                  </a:cubicBezTo>
                  <a:cubicBezTo>
                    <a:pt x="1748600" y="1316927"/>
                    <a:pt x="1730311" y="1321880"/>
                    <a:pt x="1711738" y="1315593"/>
                  </a:cubicBezTo>
                  <a:cubicBezTo>
                    <a:pt x="1689164" y="1307973"/>
                    <a:pt x="1666780" y="1299782"/>
                    <a:pt x="1644111" y="1292543"/>
                  </a:cubicBezTo>
                  <a:cubicBezTo>
                    <a:pt x="1635347" y="1289780"/>
                    <a:pt x="1625919" y="1288637"/>
                    <a:pt x="1616774" y="1287399"/>
                  </a:cubicBezTo>
                  <a:cubicBezTo>
                    <a:pt x="1608107" y="1286351"/>
                    <a:pt x="1597725" y="1289018"/>
                    <a:pt x="1591056" y="1285018"/>
                  </a:cubicBezTo>
                  <a:cubicBezTo>
                    <a:pt x="1573911" y="1274731"/>
                    <a:pt x="1556291" y="1269683"/>
                    <a:pt x="1536478" y="1269683"/>
                  </a:cubicBezTo>
                  <a:cubicBezTo>
                    <a:pt x="1529048" y="1269683"/>
                    <a:pt x="1521809" y="1265396"/>
                    <a:pt x="1514285" y="1264634"/>
                  </a:cubicBezTo>
                  <a:cubicBezTo>
                    <a:pt x="1503997" y="1263682"/>
                    <a:pt x="1492186" y="1261110"/>
                    <a:pt x="1483233" y="1264730"/>
                  </a:cubicBezTo>
                  <a:cubicBezTo>
                    <a:pt x="1462183" y="1273302"/>
                    <a:pt x="1445134" y="1266158"/>
                    <a:pt x="1426750" y="1257681"/>
                  </a:cubicBezTo>
                  <a:cubicBezTo>
                    <a:pt x="1408652" y="1249299"/>
                    <a:pt x="1389602" y="1242632"/>
                    <a:pt x="1370362" y="1237107"/>
                  </a:cubicBezTo>
                  <a:cubicBezTo>
                    <a:pt x="1363123" y="1235107"/>
                    <a:pt x="1354456" y="1238441"/>
                    <a:pt x="1346454" y="1239107"/>
                  </a:cubicBezTo>
                  <a:cubicBezTo>
                    <a:pt x="1343596" y="1239298"/>
                    <a:pt x="1340453" y="1239584"/>
                    <a:pt x="1337882" y="1238631"/>
                  </a:cubicBezTo>
                  <a:cubicBezTo>
                    <a:pt x="1313022" y="1229487"/>
                    <a:pt x="1287780" y="1222534"/>
                    <a:pt x="1260825" y="1227296"/>
                  </a:cubicBezTo>
                  <a:cubicBezTo>
                    <a:pt x="1258349" y="1227773"/>
                    <a:pt x="1255586" y="1226725"/>
                    <a:pt x="1253109" y="1226058"/>
                  </a:cubicBezTo>
                  <a:cubicBezTo>
                    <a:pt x="1241012" y="1222629"/>
                    <a:pt x="1229201" y="1217200"/>
                    <a:pt x="1216915" y="1215962"/>
                  </a:cubicBezTo>
                  <a:cubicBezTo>
                    <a:pt x="1186625" y="1212914"/>
                    <a:pt x="1156146" y="1211675"/>
                    <a:pt x="1125664" y="1209675"/>
                  </a:cubicBezTo>
                  <a:cubicBezTo>
                    <a:pt x="1123759" y="1209580"/>
                    <a:pt x="1121759" y="1209580"/>
                    <a:pt x="1120045" y="1208913"/>
                  </a:cubicBezTo>
                  <a:cubicBezTo>
                    <a:pt x="1108805" y="1204817"/>
                    <a:pt x="1098995" y="1206151"/>
                    <a:pt x="1089469" y="1213961"/>
                  </a:cubicBezTo>
                  <a:cubicBezTo>
                    <a:pt x="1085278" y="1217390"/>
                    <a:pt x="1079563" y="1219200"/>
                    <a:pt x="1074325" y="1221105"/>
                  </a:cubicBezTo>
                  <a:cubicBezTo>
                    <a:pt x="1066609" y="1223963"/>
                    <a:pt x="1058704" y="1226725"/>
                    <a:pt x="1050703" y="1228535"/>
                  </a:cubicBezTo>
                  <a:cubicBezTo>
                    <a:pt x="1042797" y="1230249"/>
                    <a:pt x="1034320" y="1232630"/>
                    <a:pt x="1026700" y="1231297"/>
                  </a:cubicBezTo>
                  <a:cubicBezTo>
                    <a:pt x="1012984" y="1228916"/>
                    <a:pt x="999934" y="1223582"/>
                    <a:pt x="986409" y="1220057"/>
                  </a:cubicBezTo>
                  <a:cubicBezTo>
                    <a:pt x="981742" y="1218819"/>
                    <a:pt x="976598" y="1219010"/>
                    <a:pt x="971741" y="1218914"/>
                  </a:cubicBezTo>
                  <a:cubicBezTo>
                    <a:pt x="960596" y="1218629"/>
                    <a:pt x="949166" y="1221391"/>
                    <a:pt x="939070" y="1213485"/>
                  </a:cubicBezTo>
                  <a:cubicBezTo>
                    <a:pt x="929736" y="1206056"/>
                    <a:pt x="920305" y="1208246"/>
                    <a:pt x="910495" y="1213866"/>
                  </a:cubicBezTo>
                  <a:cubicBezTo>
                    <a:pt x="903446" y="1217867"/>
                    <a:pt x="895446" y="1221010"/>
                    <a:pt x="887540" y="1222534"/>
                  </a:cubicBezTo>
                  <a:cubicBezTo>
                    <a:pt x="876681" y="1224629"/>
                    <a:pt x="865918" y="1225487"/>
                    <a:pt x="854202" y="1224248"/>
                  </a:cubicBezTo>
                  <a:cubicBezTo>
                    <a:pt x="845915" y="1223391"/>
                    <a:pt x="839152" y="1223010"/>
                    <a:pt x="832675" y="1217962"/>
                  </a:cubicBezTo>
                  <a:cubicBezTo>
                    <a:pt x="831628" y="1217200"/>
                    <a:pt x="829723" y="1217009"/>
                    <a:pt x="828294" y="1217105"/>
                  </a:cubicBezTo>
                  <a:cubicBezTo>
                    <a:pt x="809530" y="1218724"/>
                    <a:pt x="790956" y="1217867"/>
                    <a:pt x="772001" y="1216723"/>
                  </a:cubicBezTo>
                  <a:cubicBezTo>
                    <a:pt x="747904" y="1215200"/>
                    <a:pt x="722566" y="1219676"/>
                    <a:pt x="701707" y="1235678"/>
                  </a:cubicBezTo>
                  <a:cubicBezTo>
                    <a:pt x="698659" y="1238060"/>
                    <a:pt x="694087" y="1239107"/>
                    <a:pt x="690086" y="1239679"/>
                  </a:cubicBezTo>
                  <a:cubicBezTo>
                    <a:pt x="671227" y="1242155"/>
                    <a:pt x="652272" y="1243870"/>
                    <a:pt x="633412" y="1246632"/>
                  </a:cubicBezTo>
                  <a:cubicBezTo>
                    <a:pt x="623125" y="1248156"/>
                    <a:pt x="612362" y="1249490"/>
                    <a:pt x="603028" y="1253681"/>
                  </a:cubicBezTo>
                  <a:cubicBezTo>
                    <a:pt x="593885" y="1257776"/>
                    <a:pt x="586549" y="1262634"/>
                    <a:pt x="581120" y="1254062"/>
                  </a:cubicBezTo>
                  <a:cubicBezTo>
                    <a:pt x="571406" y="1258634"/>
                    <a:pt x="562927" y="1262444"/>
                    <a:pt x="554642" y="1266539"/>
                  </a:cubicBezTo>
                  <a:cubicBezTo>
                    <a:pt x="551593" y="1268063"/>
                    <a:pt x="549021" y="1270540"/>
                    <a:pt x="545973" y="1271969"/>
                  </a:cubicBezTo>
                  <a:cubicBezTo>
                    <a:pt x="542734" y="1273493"/>
                    <a:pt x="539115" y="1274445"/>
                    <a:pt x="535591" y="1275207"/>
                  </a:cubicBezTo>
                  <a:cubicBezTo>
                    <a:pt x="519874" y="1278636"/>
                    <a:pt x="504158" y="1281779"/>
                    <a:pt x="488538" y="1285494"/>
                  </a:cubicBezTo>
                  <a:cubicBezTo>
                    <a:pt x="485489" y="1286256"/>
                    <a:pt x="482917" y="1289304"/>
                    <a:pt x="480155" y="1291304"/>
                  </a:cubicBezTo>
                  <a:cubicBezTo>
                    <a:pt x="478345" y="1292638"/>
                    <a:pt x="476536" y="1294638"/>
                    <a:pt x="474535" y="1294924"/>
                  </a:cubicBezTo>
                  <a:cubicBezTo>
                    <a:pt x="459295" y="1297210"/>
                    <a:pt x="444151" y="1299877"/>
                    <a:pt x="428816" y="1301020"/>
                  </a:cubicBezTo>
                  <a:cubicBezTo>
                    <a:pt x="415957" y="1301972"/>
                    <a:pt x="403574" y="1301687"/>
                    <a:pt x="400241" y="1318260"/>
                  </a:cubicBezTo>
                  <a:cubicBezTo>
                    <a:pt x="399669" y="1321118"/>
                    <a:pt x="395573" y="1324166"/>
                    <a:pt x="392431" y="1325594"/>
                  </a:cubicBezTo>
                  <a:cubicBezTo>
                    <a:pt x="383477" y="1329690"/>
                    <a:pt x="373951" y="1332452"/>
                    <a:pt x="365093" y="1336643"/>
                  </a:cubicBezTo>
                  <a:cubicBezTo>
                    <a:pt x="336042" y="1350645"/>
                    <a:pt x="305658" y="1359503"/>
                    <a:pt x="273177" y="1357884"/>
                  </a:cubicBezTo>
                  <a:cubicBezTo>
                    <a:pt x="263081" y="1357408"/>
                    <a:pt x="253270" y="1352264"/>
                    <a:pt x="246888" y="1350359"/>
                  </a:cubicBezTo>
                  <a:cubicBezTo>
                    <a:pt x="228506" y="1357884"/>
                    <a:pt x="213075" y="1365123"/>
                    <a:pt x="196977" y="1370552"/>
                  </a:cubicBezTo>
                  <a:cubicBezTo>
                    <a:pt x="182785" y="1375410"/>
                    <a:pt x="167926" y="1378458"/>
                    <a:pt x="153352" y="1381982"/>
                  </a:cubicBezTo>
                  <a:cubicBezTo>
                    <a:pt x="148018" y="1383316"/>
                    <a:pt x="142589" y="1384078"/>
                    <a:pt x="137160" y="1384745"/>
                  </a:cubicBezTo>
                  <a:cubicBezTo>
                    <a:pt x="120206" y="1386840"/>
                    <a:pt x="102489" y="1381792"/>
                    <a:pt x="85917" y="1389793"/>
                  </a:cubicBezTo>
                  <a:cubicBezTo>
                    <a:pt x="77248" y="1393984"/>
                    <a:pt x="68675" y="1399032"/>
                    <a:pt x="59532" y="1401223"/>
                  </a:cubicBezTo>
                  <a:cubicBezTo>
                    <a:pt x="49721" y="1403604"/>
                    <a:pt x="40124" y="1407319"/>
                    <a:pt x="30325" y="1409974"/>
                  </a:cubicBezTo>
                  <a:lnTo>
                    <a:pt x="0" y="1412360"/>
                  </a:lnTo>
                  <a:lnTo>
                    <a:pt x="0" y="1058622"/>
                  </a:lnTo>
                  <a:lnTo>
                    <a:pt x="17145" y="1060228"/>
                  </a:lnTo>
                  <a:cubicBezTo>
                    <a:pt x="26480" y="1061561"/>
                    <a:pt x="35528" y="1066133"/>
                    <a:pt x="44672" y="1066324"/>
                  </a:cubicBezTo>
                  <a:cubicBezTo>
                    <a:pt x="59055" y="1066610"/>
                    <a:pt x="71819" y="1068419"/>
                    <a:pt x="84677" y="1076230"/>
                  </a:cubicBezTo>
                  <a:cubicBezTo>
                    <a:pt x="104108" y="1087946"/>
                    <a:pt x="120110" y="1082993"/>
                    <a:pt x="132017" y="1064990"/>
                  </a:cubicBezTo>
                  <a:cubicBezTo>
                    <a:pt x="133255" y="1063181"/>
                    <a:pt x="134874" y="1060799"/>
                    <a:pt x="136779" y="1060323"/>
                  </a:cubicBezTo>
                  <a:cubicBezTo>
                    <a:pt x="153639" y="1056132"/>
                    <a:pt x="170974" y="1048131"/>
                    <a:pt x="187547" y="1049179"/>
                  </a:cubicBezTo>
                  <a:cubicBezTo>
                    <a:pt x="216789" y="1051084"/>
                    <a:pt x="244316" y="1048798"/>
                    <a:pt x="270891" y="1036415"/>
                  </a:cubicBezTo>
                  <a:cubicBezTo>
                    <a:pt x="272510" y="1035653"/>
                    <a:pt x="274987" y="1034891"/>
                    <a:pt x="276320" y="1035558"/>
                  </a:cubicBezTo>
                  <a:cubicBezTo>
                    <a:pt x="292322" y="1043845"/>
                    <a:pt x="309848" y="1050417"/>
                    <a:pt x="323755" y="1061561"/>
                  </a:cubicBezTo>
                  <a:cubicBezTo>
                    <a:pt x="336995" y="1072134"/>
                    <a:pt x="352997" y="1072229"/>
                    <a:pt x="361855" y="1057942"/>
                  </a:cubicBezTo>
                  <a:cubicBezTo>
                    <a:pt x="366236" y="1050893"/>
                    <a:pt x="372332" y="1042702"/>
                    <a:pt x="379571" y="1039939"/>
                  </a:cubicBezTo>
                  <a:cubicBezTo>
                    <a:pt x="395954" y="1033653"/>
                    <a:pt x="413481" y="1030414"/>
                    <a:pt x="430530" y="1025747"/>
                  </a:cubicBezTo>
                  <a:cubicBezTo>
                    <a:pt x="451581" y="1020032"/>
                    <a:pt x="472345" y="1020032"/>
                    <a:pt x="493300" y="1027176"/>
                  </a:cubicBezTo>
                  <a:cubicBezTo>
                    <a:pt x="508064" y="1032224"/>
                    <a:pt x="523113" y="1032224"/>
                    <a:pt x="537782" y="1025366"/>
                  </a:cubicBezTo>
                  <a:cubicBezTo>
                    <a:pt x="545687" y="1021652"/>
                    <a:pt x="553784" y="1017842"/>
                    <a:pt x="562166" y="1015746"/>
                  </a:cubicBezTo>
                  <a:cubicBezTo>
                    <a:pt x="567595" y="1014412"/>
                    <a:pt x="573881" y="1015651"/>
                    <a:pt x="579596" y="1016699"/>
                  </a:cubicBezTo>
                  <a:cubicBezTo>
                    <a:pt x="590645" y="1018794"/>
                    <a:pt x="602075" y="1025176"/>
                    <a:pt x="612362" y="1023557"/>
                  </a:cubicBezTo>
                  <a:cubicBezTo>
                    <a:pt x="647891" y="1017842"/>
                    <a:pt x="681419" y="1031272"/>
                    <a:pt x="716090" y="1031653"/>
                  </a:cubicBezTo>
                  <a:cubicBezTo>
                    <a:pt x="731806" y="1031843"/>
                    <a:pt x="747332" y="1034891"/>
                    <a:pt x="758381" y="1018985"/>
                  </a:cubicBezTo>
                  <a:cubicBezTo>
                    <a:pt x="759809" y="1016889"/>
                    <a:pt x="766763" y="1018032"/>
                    <a:pt x="771049" y="1018699"/>
                  </a:cubicBezTo>
                  <a:cubicBezTo>
                    <a:pt x="780574" y="1020128"/>
                    <a:pt x="790004" y="1023747"/>
                    <a:pt x="799433" y="1023652"/>
                  </a:cubicBezTo>
                  <a:cubicBezTo>
                    <a:pt x="818960" y="1023557"/>
                    <a:pt x="838581" y="1022033"/>
                    <a:pt x="858012" y="1020318"/>
                  </a:cubicBezTo>
                  <a:cubicBezTo>
                    <a:pt x="865346" y="1019651"/>
                    <a:pt x="872395" y="1017080"/>
                    <a:pt x="879634" y="1015270"/>
                  </a:cubicBezTo>
                  <a:cubicBezTo>
                    <a:pt x="883634" y="1014222"/>
                    <a:pt x="887921" y="1011460"/>
                    <a:pt x="891635" y="1012031"/>
                  </a:cubicBezTo>
                  <a:cubicBezTo>
                    <a:pt x="913162" y="1015365"/>
                    <a:pt x="932879" y="1007174"/>
                    <a:pt x="953262" y="1003078"/>
                  </a:cubicBezTo>
                  <a:cubicBezTo>
                    <a:pt x="962692" y="1001173"/>
                    <a:pt x="971550" y="996601"/>
                    <a:pt x="980694" y="993458"/>
                  </a:cubicBezTo>
                  <a:cubicBezTo>
                    <a:pt x="983075" y="992600"/>
                    <a:pt x="985742" y="991838"/>
                    <a:pt x="988124" y="992029"/>
                  </a:cubicBezTo>
                  <a:cubicBezTo>
                    <a:pt x="1001744" y="993172"/>
                    <a:pt x="1015270" y="994791"/>
                    <a:pt x="1028795" y="996029"/>
                  </a:cubicBezTo>
                  <a:cubicBezTo>
                    <a:pt x="1041083" y="997172"/>
                    <a:pt x="1053465" y="997553"/>
                    <a:pt x="1059275" y="1011555"/>
                  </a:cubicBezTo>
                  <a:cubicBezTo>
                    <a:pt x="1060133" y="1013746"/>
                    <a:pt x="1062990" y="1015365"/>
                    <a:pt x="1065181" y="1016794"/>
                  </a:cubicBezTo>
                  <a:cubicBezTo>
                    <a:pt x="1098995" y="1038797"/>
                    <a:pt x="1117092" y="1038225"/>
                    <a:pt x="1150144" y="1014984"/>
                  </a:cubicBezTo>
                  <a:cubicBezTo>
                    <a:pt x="1153573" y="1012603"/>
                    <a:pt x="1160907" y="1010888"/>
                    <a:pt x="1163193" y="1012793"/>
                  </a:cubicBezTo>
                  <a:cubicBezTo>
                    <a:pt x="1182624" y="1028605"/>
                    <a:pt x="1203865" y="1026890"/>
                    <a:pt x="1226249" y="1021937"/>
                  </a:cubicBezTo>
                  <a:cubicBezTo>
                    <a:pt x="1232059" y="1020604"/>
                    <a:pt x="1240251" y="1020604"/>
                    <a:pt x="1244632" y="1023747"/>
                  </a:cubicBezTo>
                  <a:cubicBezTo>
                    <a:pt x="1265492" y="1038320"/>
                    <a:pt x="1287876" y="1036225"/>
                    <a:pt x="1310545" y="1031939"/>
                  </a:cubicBezTo>
                  <a:cubicBezTo>
                    <a:pt x="1314069" y="1031272"/>
                    <a:pt x="1318356" y="1027652"/>
                    <a:pt x="1319879" y="1024319"/>
                  </a:cubicBezTo>
                  <a:cubicBezTo>
                    <a:pt x="1325309" y="1012508"/>
                    <a:pt x="1335501" y="1008507"/>
                    <a:pt x="1346740" y="1005173"/>
                  </a:cubicBezTo>
                  <a:cubicBezTo>
                    <a:pt x="1364457" y="999744"/>
                    <a:pt x="1381887" y="993362"/>
                    <a:pt x="1399699" y="988219"/>
                  </a:cubicBezTo>
                  <a:cubicBezTo>
                    <a:pt x="1404081" y="986981"/>
                    <a:pt x="1409510" y="987743"/>
                    <a:pt x="1414082" y="989171"/>
                  </a:cubicBezTo>
                  <a:cubicBezTo>
                    <a:pt x="1429703" y="994029"/>
                    <a:pt x="1439609" y="1006221"/>
                    <a:pt x="1450467" y="1017461"/>
                  </a:cubicBezTo>
                  <a:cubicBezTo>
                    <a:pt x="1455230" y="1022414"/>
                    <a:pt x="1461802" y="1025938"/>
                    <a:pt x="1468184" y="1028795"/>
                  </a:cubicBezTo>
                  <a:cubicBezTo>
                    <a:pt x="1484757" y="1036130"/>
                    <a:pt x="1501712" y="1042702"/>
                    <a:pt x="1518476" y="1049655"/>
                  </a:cubicBezTo>
                  <a:cubicBezTo>
                    <a:pt x="1520095" y="1050322"/>
                    <a:pt x="1521428" y="1052036"/>
                    <a:pt x="1522667" y="1053465"/>
                  </a:cubicBezTo>
                  <a:cubicBezTo>
                    <a:pt x="1535049" y="1068515"/>
                    <a:pt x="1547336" y="1083659"/>
                    <a:pt x="1559814" y="1098709"/>
                  </a:cubicBezTo>
                  <a:cubicBezTo>
                    <a:pt x="1562195" y="1101566"/>
                    <a:pt x="1565625" y="1103662"/>
                    <a:pt x="1568196" y="1106424"/>
                  </a:cubicBezTo>
                  <a:cubicBezTo>
                    <a:pt x="1571816" y="1110234"/>
                    <a:pt x="1576388" y="1113854"/>
                    <a:pt x="1578293" y="1118426"/>
                  </a:cubicBezTo>
                  <a:cubicBezTo>
                    <a:pt x="1584198" y="1132808"/>
                    <a:pt x="1595533" y="1139000"/>
                    <a:pt x="1609820" y="1141667"/>
                  </a:cubicBezTo>
                  <a:cubicBezTo>
                    <a:pt x="1622870" y="1144143"/>
                    <a:pt x="1635919" y="1146239"/>
                    <a:pt x="1648873" y="1149096"/>
                  </a:cubicBezTo>
                  <a:cubicBezTo>
                    <a:pt x="1664684" y="1152525"/>
                    <a:pt x="1680401" y="1156240"/>
                    <a:pt x="1696022" y="1160431"/>
                  </a:cubicBezTo>
                  <a:cubicBezTo>
                    <a:pt x="1702784" y="1162241"/>
                    <a:pt x="1709928" y="1164336"/>
                    <a:pt x="1715739" y="1168051"/>
                  </a:cubicBezTo>
                  <a:cubicBezTo>
                    <a:pt x="1732026" y="1178338"/>
                    <a:pt x="1749457" y="1185291"/>
                    <a:pt x="1768602" y="1182529"/>
                  </a:cubicBezTo>
                  <a:cubicBezTo>
                    <a:pt x="1783937" y="1180338"/>
                    <a:pt x="1796796" y="1185958"/>
                    <a:pt x="1806321" y="1194721"/>
                  </a:cubicBezTo>
                  <a:cubicBezTo>
                    <a:pt x="1823657" y="1210628"/>
                    <a:pt x="1842230" y="1207008"/>
                    <a:pt x="1860709" y="1201865"/>
                  </a:cubicBezTo>
                  <a:cubicBezTo>
                    <a:pt x="1870234" y="1199198"/>
                    <a:pt x="1878044" y="1199579"/>
                    <a:pt x="1887093" y="1202150"/>
                  </a:cubicBezTo>
                  <a:cubicBezTo>
                    <a:pt x="1908048" y="1208151"/>
                    <a:pt x="1922050" y="1224439"/>
                    <a:pt x="1935575" y="1238726"/>
                  </a:cubicBezTo>
                  <a:cubicBezTo>
                    <a:pt x="1947101" y="1250918"/>
                    <a:pt x="1960055" y="1257776"/>
                    <a:pt x="1974247" y="1262920"/>
                  </a:cubicBezTo>
                  <a:cubicBezTo>
                    <a:pt x="1992154" y="1269492"/>
                    <a:pt x="2006346" y="1267016"/>
                    <a:pt x="2014919" y="1251204"/>
                  </a:cubicBezTo>
                  <a:cubicBezTo>
                    <a:pt x="2017300" y="1246727"/>
                    <a:pt x="2021491" y="1241488"/>
                    <a:pt x="2025968" y="1240155"/>
                  </a:cubicBezTo>
                  <a:cubicBezTo>
                    <a:pt x="2047589" y="1233488"/>
                    <a:pt x="2069497" y="1223772"/>
                    <a:pt x="2092643" y="1229678"/>
                  </a:cubicBezTo>
                  <a:cubicBezTo>
                    <a:pt x="2124647" y="1237774"/>
                    <a:pt x="2155889" y="1237298"/>
                    <a:pt x="2187893" y="1229297"/>
                  </a:cubicBezTo>
                  <a:cubicBezTo>
                    <a:pt x="2239804" y="1216343"/>
                    <a:pt x="2291715" y="1202627"/>
                    <a:pt x="2346294" y="1205484"/>
                  </a:cubicBezTo>
                  <a:cubicBezTo>
                    <a:pt x="2355342" y="1205960"/>
                    <a:pt x="2366105" y="1200150"/>
                    <a:pt x="2373916" y="1194435"/>
                  </a:cubicBezTo>
                  <a:cubicBezTo>
                    <a:pt x="2388870" y="1183577"/>
                    <a:pt x="2388203" y="1182719"/>
                    <a:pt x="2404967" y="1191673"/>
                  </a:cubicBezTo>
                  <a:cubicBezTo>
                    <a:pt x="2408968" y="1193864"/>
                    <a:pt x="2413921" y="1195197"/>
                    <a:pt x="2416874" y="1198436"/>
                  </a:cubicBezTo>
                  <a:cubicBezTo>
                    <a:pt x="2431923" y="1214914"/>
                    <a:pt x="2450497" y="1210913"/>
                    <a:pt x="2468975" y="1208532"/>
                  </a:cubicBezTo>
                  <a:cubicBezTo>
                    <a:pt x="2472214" y="1208056"/>
                    <a:pt x="2476119" y="1207389"/>
                    <a:pt x="2478882" y="1208723"/>
                  </a:cubicBezTo>
                  <a:cubicBezTo>
                    <a:pt x="2491359" y="1214723"/>
                    <a:pt x="2501932" y="1212628"/>
                    <a:pt x="2512791" y="1204436"/>
                  </a:cubicBezTo>
                  <a:cubicBezTo>
                    <a:pt x="2522220" y="1197388"/>
                    <a:pt x="2533079" y="1193197"/>
                    <a:pt x="2544223" y="1201960"/>
                  </a:cubicBezTo>
                  <a:cubicBezTo>
                    <a:pt x="2568988" y="1221391"/>
                    <a:pt x="2595467" y="1222343"/>
                    <a:pt x="2623471" y="1210056"/>
                  </a:cubicBezTo>
                  <a:cubicBezTo>
                    <a:pt x="2643473" y="1201293"/>
                    <a:pt x="2663190" y="1199293"/>
                    <a:pt x="2684241" y="1208151"/>
                  </a:cubicBezTo>
                  <a:cubicBezTo>
                    <a:pt x="2692337" y="1211580"/>
                    <a:pt x="2702814" y="1209294"/>
                    <a:pt x="2712244" y="1210056"/>
                  </a:cubicBezTo>
                  <a:cubicBezTo>
                    <a:pt x="2717578" y="1210437"/>
                    <a:pt x="2723484" y="1210532"/>
                    <a:pt x="2728055" y="1212914"/>
                  </a:cubicBezTo>
                  <a:cubicBezTo>
                    <a:pt x="2740248" y="1219010"/>
                    <a:pt x="2751582" y="1226820"/>
                    <a:pt x="2763869" y="1232821"/>
                  </a:cubicBezTo>
                  <a:cubicBezTo>
                    <a:pt x="2769775" y="1235678"/>
                    <a:pt x="2776823" y="1237202"/>
                    <a:pt x="2783491" y="1237298"/>
                  </a:cubicBezTo>
                  <a:cubicBezTo>
                    <a:pt x="2803208" y="1237774"/>
                    <a:pt x="2822925" y="1237774"/>
                    <a:pt x="2842546" y="1236917"/>
                  </a:cubicBezTo>
                  <a:cubicBezTo>
                    <a:pt x="2874931" y="1235583"/>
                    <a:pt x="2907792" y="1235297"/>
                    <a:pt x="2931128" y="1206913"/>
                  </a:cubicBezTo>
                  <a:cubicBezTo>
                    <a:pt x="2933034" y="1204627"/>
                    <a:pt x="2937129" y="1203293"/>
                    <a:pt x="2940368" y="1202912"/>
                  </a:cubicBezTo>
                  <a:cubicBezTo>
                    <a:pt x="2955322" y="1201103"/>
                    <a:pt x="2970657" y="1200912"/>
                    <a:pt x="2985421" y="1197959"/>
                  </a:cubicBezTo>
                  <a:cubicBezTo>
                    <a:pt x="2997232" y="1195578"/>
                    <a:pt x="3007043" y="1196340"/>
                    <a:pt x="3015996" y="1204722"/>
                  </a:cubicBezTo>
                  <a:cubicBezTo>
                    <a:pt x="3027712" y="1215771"/>
                    <a:pt x="3042000" y="1222248"/>
                    <a:pt x="3057621" y="1218724"/>
                  </a:cubicBezTo>
                  <a:cubicBezTo>
                    <a:pt x="3073241" y="1215295"/>
                    <a:pt x="3083528" y="1222724"/>
                    <a:pt x="3095054" y="1230440"/>
                  </a:cubicBezTo>
                  <a:cubicBezTo>
                    <a:pt x="3103436" y="1236059"/>
                    <a:pt x="3112961" y="1243108"/>
                    <a:pt x="3122295" y="1243679"/>
                  </a:cubicBezTo>
                  <a:cubicBezTo>
                    <a:pt x="3143441" y="1244917"/>
                    <a:pt x="3161634" y="1264539"/>
                    <a:pt x="3184589" y="1253395"/>
                  </a:cubicBezTo>
                  <a:cubicBezTo>
                    <a:pt x="3186113" y="1252633"/>
                    <a:pt x="3188875" y="1254538"/>
                    <a:pt x="3191066" y="1255014"/>
                  </a:cubicBezTo>
                  <a:cubicBezTo>
                    <a:pt x="3208592" y="1258634"/>
                    <a:pt x="3225070" y="1255109"/>
                    <a:pt x="3237929" y="1243203"/>
                  </a:cubicBezTo>
                  <a:cubicBezTo>
                    <a:pt x="3254788" y="1227677"/>
                    <a:pt x="3273457" y="1226153"/>
                    <a:pt x="3294221" y="1231202"/>
                  </a:cubicBezTo>
                  <a:cubicBezTo>
                    <a:pt x="3300889" y="1232821"/>
                    <a:pt x="3307557" y="1233964"/>
                    <a:pt x="3314319" y="1235297"/>
                  </a:cubicBezTo>
                  <a:cubicBezTo>
                    <a:pt x="3323463" y="1237202"/>
                    <a:pt x="3332703" y="1239203"/>
                    <a:pt x="3341846" y="1241108"/>
                  </a:cubicBezTo>
                  <a:cubicBezTo>
                    <a:pt x="3350705" y="1243013"/>
                    <a:pt x="3360516" y="1246251"/>
                    <a:pt x="3367373" y="1238060"/>
                  </a:cubicBezTo>
                  <a:cubicBezTo>
                    <a:pt x="3373279" y="1231011"/>
                    <a:pt x="3377470" y="1231678"/>
                    <a:pt x="3382899" y="1237774"/>
                  </a:cubicBezTo>
                  <a:cubicBezTo>
                    <a:pt x="3401759" y="1259110"/>
                    <a:pt x="3424619" y="1272445"/>
                    <a:pt x="3453765" y="1273397"/>
                  </a:cubicBezTo>
                  <a:cubicBezTo>
                    <a:pt x="3459766" y="1273588"/>
                    <a:pt x="3465862" y="1274921"/>
                    <a:pt x="3471767" y="1276350"/>
                  </a:cubicBezTo>
                  <a:cubicBezTo>
                    <a:pt x="3475387" y="1277207"/>
                    <a:pt x="3479769" y="1278160"/>
                    <a:pt x="3481959" y="1280732"/>
                  </a:cubicBezTo>
                  <a:cubicBezTo>
                    <a:pt x="3499009" y="1300353"/>
                    <a:pt x="3520250" y="1313974"/>
                    <a:pt x="3543396" y="1324928"/>
                  </a:cubicBezTo>
                  <a:cubicBezTo>
                    <a:pt x="3551682" y="1328833"/>
                    <a:pt x="3560541" y="1332738"/>
                    <a:pt x="3569494" y="1333881"/>
                  </a:cubicBezTo>
                  <a:cubicBezTo>
                    <a:pt x="3578828" y="1335024"/>
                    <a:pt x="3588639" y="1333119"/>
                    <a:pt x="3598164" y="1332071"/>
                  </a:cubicBezTo>
                  <a:cubicBezTo>
                    <a:pt x="3603784" y="1331500"/>
                    <a:pt x="3610261" y="1331595"/>
                    <a:pt x="3614738" y="1328833"/>
                  </a:cubicBezTo>
                  <a:cubicBezTo>
                    <a:pt x="3628930" y="1320165"/>
                    <a:pt x="3642646" y="1310831"/>
                    <a:pt x="3655886" y="1300734"/>
                  </a:cubicBezTo>
                  <a:cubicBezTo>
                    <a:pt x="3667221" y="1292066"/>
                    <a:pt x="3669507" y="1290828"/>
                    <a:pt x="3679317" y="1301687"/>
                  </a:cubicBezTo>
                  <a:cubicBezTo>
                    <a:pt x="3689414" y="1312831"/>
                    <a:pt x="3701987" y="1318641"/>
                    <a:pt x="3715893" y="1321022"/>
                  </a:cubicBezTo>
                  <a:cubicBezTo>
                    <a:pt x="3737896" y="1324737"/>
                    <a:pt x="3760089" y="1327880"/>
                    <a:pt x="3782282" y="1329690"/>
                  </a:cubicBezTo>
                  <a:cubicBezTo>
                    <a:pt x="3802380" y="1331309"/>
                    <a:pt x="3812000" y="1322546"/>
                    <a:pt x="3816001" y="1302639"/>
                  </a:cubicBezTo>
                  <a:cubicBezTo>
                    <a:pt x="3818287" y="1291590"/>
                    <a:pt x="3821240" y="1279588"/>
                    <a:pt x="3833431" y="1276636"/>
                  </a:cubicBezTo>
                  <a:cubicBezTo>
                    <a:pt x="3853339" y="1271873"/>
                    <a:pt x="3874008" y="1269778"/>
                    <a:pt x="3883819" y="1246442"/>
                  </a:cubicBezTo>
                  <a:cubicBezTo>
                    <a:pt x="3889248" y="1251585"/>
                    <a:pt x="3892582" y="1254633"/>
                    <a:pt x="3895821" y="1257681"/>
                  </a:cubicBezTo>
                  <a:cubicBezTo>
                    <a:pt x="3904774" y="1266158"/>
                    <a:pt x="3923347" y="1269778"/>
                    <a:pt x="3932778" y="1262444"/>
                  </a:cubicBezTo>
                  <a:cubicBezTo>
                    <a:pt x="3946684" y="1251776"/>
                    <a:pt x="3959448" y="1253776"/>
                    <a:pt x="3972782" y="1262063"/>
                  </a:cubicBezTo>
                  <a:cubicBezTo>
                    <a:pt x="3995071" y="1275779"/>
                    <a:pt x="4019931" y="1272635"/>
                    <a:pt x="4042505" y="1267111"/>
                  </a:cubicBezTo>
                  <a:cubicBezTo>
                    <a:pt x="4059555" y="1263015"/>
                    <a:pt x="4077748" y="1255490"/>
                    <a:pt x="4088892" y="1238250"/>
                  </a:cubicBezTo>
                  <a:cubicBezTo>
                    <a:pt x="4092416" y="1232726"/>
                    <a:pt x="4100322" y="1229963"/>
                    <a:pt x="4106609" y="1226344"/>
                  </a:cubicBezTo>
                  <a:cubicBezTo>
                    <a:pt x="4111848" y="1223391"/>
                    <a:pt x="4117372" y="1220629"/>
                    <a:pt x="4123182" y="1218724"/>
                  </a:cubicBezTo>
                  <a:cubicBezTo>
                    <a:pt x="4129373" y="1216628"/>
                    <a:pt x="4136232" y="1213580"/>
                    <a:pt x="4142328" y="1214438"/>
                  </a:cubicBezTo>
                  <a:cubicBezTo>
                    <a:pt x="4160806" y="1216914"/>
                    <a:pt x="4175475" y="1212056"/>
                    <a:pt x="4188524" y="1198245"/>
                  </a:cubicBezTo>
                  <a:cubicBezTo>
                    <a:pt x="4195287" y="1191101"/>
                    <a:pt x="4205288" y="1182434"/>
                    <a:pt x="4213860" y="1182338"/>
                  </a:cubicBezTo>
                  <a:cubicBezTo>
                    <a:pt x="4234720" y="1182053"/>
                    <a:pt x="4252055" y="1175195"/>
                    <a:pt x="4270820" y="1167003"/>
                  </a:cubicBezTo>
                  <a:cubicBezTo>
                    <a:pt x="4282916" y="1161764"/>
                    <a:pt x="4296632" y="1158145"/>
                    <a:pt x="4309587" y="1153287"/>
                  </a:cubicBezTo>
                  <a:cubicBezTo>
                    <a:pt x="4324731" y="1147572"/>
                    <a:pt x="4341210" y="1145477"/>
                    <a:pt x="4350449" y="1129665"/>
                  </a:cubicBezTo>
                  <a:cubicBezTo>
                    <a:pt x="4351496" y="1127951"/>
                    <a:pt x="4354640" y="1127665"/>
                    <a:pt x="4356164" y="1126046"/>
                  </a:cubicBezTo>
                  <a:cubicBezTo>
                    <a:pt x="4361021" y="1121093"/>
                    <a:pt x="4367308" y="1116521"/>
                    <a:pt x="4369880" y="1110520"/>
                  </a:cubicBezTo>
                  <a:cubicBezTo>
                    <a:pt x="4377309" y="1092994"/>
                    <a:pt x="4383119" y="1074896"/>
                    <a:pt x="4389787" y="1057085"/>
                  </a:cubicBezTo>
                  <a:cubicBezTo>
                    <a:pt x="4391216" y="1053275"/>
                    <a:pt x="4392549" y="1048417"/>
                    <a:pt x="4395502" y="1046226"/>
                  </a:cubicBezTo>
                  <a:cubicBezTo>
                    <a:pt x="4412552" y="1033653"/>
                    <a:pt x="4429888" y="1021556"/>
                    <a:pt x="4447413" y="1009650"/>
                  </a:cubicBezTo>
                  <a:cubicBezTo>
                    <a:pt x="4454462" y="1004887"/>
                    <a:pt x="4460367" y="1007555"/>
                    <a:pt x="4466654" y="1013079"/>
                  </a:cubicBezTo>
                  <a:cubicBezTo>
                    <a:pt x="4472750" y="1018318"/>
                    <a:pt x="4480275" y="1023747"/>
                    <a:pt x="4487894" y="1025081"/>
                  </a:cubicBezTo>
                  <a:cubicBezTo>
                    <a:pt x="4503135" y="1027652"/>
                    <a:pt x="4518946" y="1028224"/>
                    <a:pt x="4534472" y="1028224"/>
                  </a:cubicBezTo>
                  <a:cubicBezTo>
                    <a:pt x="4540282" y="1028224"/>
                    <a:pt x="4546473" y="1024795"/>
                    <a:pt x="4551903" y="1022033"/>
                  </a:cubicBezTo>
                  <a:cubicBezTo>
                    <a:pt x="4562189" y="1016794"/>
                    <a:pt x="4571714" y="1009745"/>
                    <a:pt x="4582382" y="1005364"/>
                  </a:cubicBezTo>
                  <a:cubicBezTo>
                    <a:pt x="4594765" y="1000316"/>
                    <a:pt x="4602194" y="992219"/>
                    <a:pt x="4605909" y="979551"/>
                  </a:cubicBezTo>
                  <a:cubicBezTo>
                    <a:pt x="4611434" y="960692"/>
                    <a:pt x="4624579" y="947547"/>
                    <a:pt x="4640104" y="936879"/>
                  </a:cubicBezTo>
                  <a:cubicBezTo>
                    <a:pt x="4659821" y="923258"/>
                    <a:pt x="4683348" y="923925"/>
                    <a:pt x="4705731" y="920591"/>
                  </a:cubicBezTo>
                  <a:cubicBezTo>
                    <a:pt x="4714304" y="919353"/>
                    <a:pt x="4723162" y="918305"/>
                    <a:pt x="4730973" y="915162"/>
                  </a:cubicBezTo>
                  <a:cubicBezTo>
                    <a:pt x="4760595" y="903351"/>
                    <a:pt x="4790218" y="892112"/>
                    <a:pt x="4822794" y="892397"/>
                  </a:cubicBezTo>
                  <a:cubicBezTo>
                    <a:pt x="4825460" y="892397"/>
                    <a:pt x="4828128" y="892112"/>
                    <a:pt x="4830794" y="891635"/>
                  </a:cubicBezTo>
                  <a:cubicBezTo>
                    <a:pt x="4853940" y="887730"/>
                    <a:pt x="4877848" y="886206"/>
                    <a:pt x="4894421" y="865442"/>
                  </a:cubicBezTo>
                  <a:cubicBezTo>
                    <a:pt x="4897469" y="861632"/>
                    <a:pt x="4904422" y="860489"/>
                    <a:pt x="4909756" y="858964"/>
                  </a:cubicBezTo>
                  <a:cubicBezTo>
                    <a:pt x="4918996" y="856488"/>
                    <a:pt x="4925188" y="851440"/>
                    <a:pt x="4928521" y="842391"/>
                  </a:cubicBezTo>
                  <a:cubicBezTo>
                    <a:pt x="4934141" y="826770"/>
                    <a:pt x="4940808" y="811435"/>
                    <a:pt x="4945857" y="795623"/>
                  </a:cubicBezTo>
                  <a:cubicBezTo>
                    <a:pt x="4949381" y="784765"/>
                    <a:pt x="4955953" y="778764"/>
                    <a:pt x="4966145" y="774287"/>
                  </a:cubicBezTo>
                  <a:cubicBezTo>
                    <a:pt x="4971860" y="771811"/>
                    <a:pt x="4976813" y="766382"/>
                    <a:pt x="4980909" y="761333"/>
                  </a:cubicBezTo>
                  <a:cubicBezTo>
                    <a:pt x="4985862" y="755237"/>
                    <a:pt x="4988433" y="747141"/>
                    <a:pt x="4993862" y="741712"/>
                  </a:cubicBezTo>
                  <a:cubicBezTo>
                    <a:pt x="5007102" y="728186"/>
                    <a:pt x="5011198" y="713232"/>
                    <a:pt x="5006816" y="694754"/>
                  </a:cubicBezTo>
                  <a:cubicBezTo>
                    <a:pt x="5002911" y="678371"/>
                    <a:pt x="5013198" y="656463"/>
                    <a:pt x="5026724" y="653129"/>
                  </a:cubicBezTo>
                  <a:cubicBezTo>
                    <a:pt x="5041678" y="649414"/>
                    <a:pt x="5051965" y="640271"/>
                    <a:pt x="5062538" y="630079"/>
                  </a:cubicBezTo>
                  <a:cubicBezTo>
                    <a:pt x="5068443" y="624364"/>
                    <a:pt x="5076730" y="619411"/>
                    <a:pt x="5084731" y="617982"/>
                  </a:cubicBezTo>
                  <a:cubicBezTo>
                    <a:pt x="5115116" y="612458"/>
                    <a:pt x="5143786" y="619220"/>
                    <a:pt x="5172647" y="630174"/>
                  </a:cubicBezTo>
                  <a:cubicBezTo>
                    <a:pt x="5191506" y="637318"/>
                    <a:pt x="5212461" y="639223"/>
                    <a:pt x="5232654" y="642080"/>
                  </a:cubicBezTo>
                  <a:cubicBezTo>
                    <a:pt x="5238941" y="642937"/>
                    <a:pt x="5246942" y="641033"/>
                    <a:pt x="5252371" y="637508"/>
                  </a:cubicBezTo>
                  <a:cubicBezTo>
                    <a:pt x="5271421" y="625316"/>
                    <a:pt x="5290376" y="612743"/>
                    <a:pt x="5308092" y="598646"/>
                  </a:cubicBezTo>
                  <a:cubicBezTo>
                    <a:pt x="5324571" y="585407"/>
                    <a:pt x="5343144" y="579882"/>
                    <a:pt x="5363147" y="581311"/>
                  </a:cubicBezTo>
                  <a:cubicBezTo>
                    <a:pt x="5377720" y="582359"/>
                    <a:pt x="5390864" y="579977"/>
                    <a:pt x="5404580" y="576358"/>
                  </a:cubicBezTo>
                  <a:cubicBezTo>
                    <a:pt x="5416010" y="573310"/>
                    <a:pt x="5428583" y="571214"/>
                    <a:pt x="5440203" y="572548"/>
                  </a:cubicBezTo>
                  <a:cubicBezTo>
                    <a:pt x="5456491" y="574453"/>
                    <a:pt x="5469922" y="571691"/>
                    <a:pt x="5482971" y="561880"/>
                  </a:cubicBezTo>
                  <a:cubicBezTo>
                    <a:pt x="5489924" y="556641"/>
                    <a:pt x="5498878" y="553879"/>
                    <a:pt x="5507165" y="550259"/>
                  </a:cubicBezTo>
                  <a:cubicBezTo>
                    <a:pt x="5519928" y="544640"/>
                    <a:pt x="5533168" y="539877"/>
                    <a:pt x="5545645" y="533591"/>
                  </a:cubicBezTo>
                  <a:cubicBezTo>
                    <a:pt x="5559076" y="526923"/>
                    <a:pt x="5571363" y="517684"/>
                    <a:pt x="5585079" y="511969"/>
                  </a:cubicBezTo>
                  <a:cubicBezTo>
                    <a:pt x="5599843" y="505778"/>
                    <a:pt x="5609368" y="496348"/>
                    <a:pt x="5615368" y="481679"/>
                  </a:cubicBezTo>
                  <a:cubicBezTo>
                    <a:pt x="5619179" y="472440"/>
                    <a:pt x="5624417" y="462629"/>
                    <a:pt x="5631656" y="456152"/>
                  </a:cubicBezTo>
                  <a:cubicBezTo>
                    <a:pt x="5646611" y="442913"/>
                    <a:pt x="5664136" y="432625"/>
                    <a:pt x="5679377" y="419576"/>
                  </a:cubicBezTo>
                  <a:cubicBezTo>
                    <a:pt x="5700808" y="401288"/>
                    <a:pt x="5720620" y="381857"/>
                    <a:pt x="5722525" y="350615"/>
                  </a:cubicBezTo>
                  <a:cubicBezTo>
                    <a:pt x="5723572" y="333375"/>
                    <a:pt x="5732716" y="326041"/>
                    <a:pt x="5749576" y="321945"/>
                  </a:cubicBezTo>
                  <a:cubicBezTo>
                    <a:pt x="5755195" y="320612"/>
                    <a:pt x="5763197" y="318040"/>
                    <a:pt x="5764911" y="313849"/>
                  </a:cubicBezTo>
                  <a:cubicBezTo>
                    <a:pt x="5770054" y="301371"/>
                    <a:pt x="5780722" y="298895"/>
                    <a:pt x="5791009" y="293942"/>
                  </a:cubicBezTo>
                  <a:cubicBezTo>
                    <a:pt x="5797201" y="290989"/>
                    <a:pt x="5804821" y="285179"/>
                    <a:pt x="5806440" y="279178"/>
                  </a:cubicBezTo>
                  <a:cubicBezTo>
                    <a:pt x="5813107" y="254889"/>
                    <a:pt x="5831395" y="240602"/>
                    <a:pt x="5848636" y="224885"/>
                  </a:cubicBezTo>
                  <a:cubicBezTo>
                    <a:pt x="5853684" y="220218"/>
                    <a:pt x="5859113" y="214884"/>
                    <a:pt x="5861590" y="208788"/>
                  </a:cubicBezTo>
                  <a:cubicBezTo>
                    <a:pt x="5866829" y="195643"/>
                    <a:pt x="5874639" y="186118"/>
                    <a:pt x="5888355" y="181166"/>
                  </a:cubicBezTo>
                  <a:cubicBezTo>
                    <a:pt x="5892736" y="179642"/>
                    <a:pt x="5896737" y="176117"/>
                    <a:pt x="5900071" y="172784"/>
                  </a:cubicBezTo>
                  <a:cubicBezTo>
                    <a:pt x="5907215" y="165545"/>
                    <a:pt x="5913215" y="157067"/>
                    <a:pt x="5920740" y="150305"/>
                  </a:cubicBezTo>
                  <a:cubicBezTo>
                    <a:pt x="5939885" y="132874"/>
                    <a:pt x="5958840" y="115729"/>
                    <a:pt x="5969985" y="91345"/>
                  </a:cubicBezTo>
                  <a:cubicBezTo>
                    <a:pt x="5975413" y="79439"/>
                    <a:pt x="5981605" y="66485"/>
                    <a:pt x="5991130" y="58293"/>
                  </a:cubicBezTo>
                  <a:cubicBezTo>
                    <a:pt x="6003227" y="47911"/>
                    <a:pt x="6019133" y="42005"/>
                    <a:pt x="6033325" y="33909"/>
                  </a:cubicBezTo>
                  <a:cubicBezTo>
                    <a:pt x="6040469" y="29813"/>
                    <a:pt x="6047137" y="24860"/>
                    <a:pt x="6054376" y="20955"/>
                  </a:cubicBezTo>
                  <a:cubicBezTo>
                    <a:pt x="6067234" y="14097"/>
                    <a:pt x="6080379" y="7715"/>
                    <a:pt x="6095524" y="0"/>
                  </a:cubicBezTo>
                  <a:close/>
                </a:path>
              </a:pathLst>
            </a:custGeom>
            <a:blipFill dpi="0" rotWithShape="1">
              <a:blip r:embed="rId2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762000" y="782595"/>
            <a:ext cx="6440052" cy="2727367"/>
          </a:xfrm>
        </p:spPr>
        <p:txBody>
          <a:bodyPr>
            <a:normAutofit fontScale="90000"/>
          </a:bodyPr>
          <a:lstStyle/>
          <a:p>
            <a:pPr algn="l"/>
            <a:r>
              <a:rPr lang="fr-FR" sz="6200" dirty="0"/>
              <a:t>Bienvenus</a:t>
            </a:r>
            <a:br>
              <a:rPr lang="fr-FR" sz="6200" dirty="0"/>
            </a:br>
            <a:r>
              <a:rPr lang="fr-FR" sz="6200" dirty="0"/>
              <a:t>à ISMO Tétouan </a:t>
            </a:r>
            <a:br>
              <a:rPr lang="fr-FR" sz="6200" dirty="0"/>
            </a:br>
            <a:br>
              <a:rPr lang="fr-FR" sz="6200" dirty="0"/>
            </a:br>
            <a:r>
              <a:rPr lang="fr-FR" sz="6200" dirty="0"/>
              <a:t>2025/2026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762000" y="3809999"/>
            <a:ext cx="8382000" cy="1223961"/>
          </a:xfrm>
        </p:spPr>
        <p:txBody>
          <a:bodyPr>
            <a:normAutofit/>
          </a:bodyPr>
          <a:lstStyle/>
          <a:p>
            <a:pPr algn="l"/>
            <a:r>
              <a:rPr lang="fr-FR" dirty="0"/>
              <a:t>TRONC COMMUN INTELLIGENCE ARTIFICIELLE</a:t>
            </a:r>
            <a:br>
              <a:rPr lang="fr-FR" dirty="0"/>
            </a:br>
            <a:r>
              <a:rPr lang="fr-FR" dirty="0"/>
              <a:t>1ère année</a:t>
            </a: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2052" y="516410"/>
            <a:ext cx="3044125" cy="303746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7840890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9">
            <a:extLst>
              <a:ext uri="{FF2B5EF4-FFF2-40B4-BE49-F238E27FC236}">
                <a16:creationId xmlns:a16="http://schemas.microsoft.com/office/drawing/2014/main" id="{A9FEAAE4-608F-4DE6-97B4-51573869A3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5062873" cy="6858003"/>
          </a:xfrm>
          <a:custGeom>
            <a:avLst/>
            <a:gdLst>
              <a:gd name="connsiteX0" fmla="*/ 4214994 w 4572002"/>
              <a:gd name="connsiteY0" fmla="*/ 6564620 h 6858002"/>
              <a:gd name="connsiteX1" fmla="*/ 4214994 w 4572002"/>
              <a:gd name="connsiteY1" fmla="*/ 6564621 h 6858002"/>
              <a:gd name="connsiteX2" fmla="*/ 4237474 w 4572002"/>
              <a:gd name="connsiteY2" fmla="*/ 6588626 h 6858002"/>
              <a:gd name="connsiteX3" fmla="*/ 4254096 w 4572002"/>
              <a:gd name="connsiteY3" fmla="*/ 6625225 h 6858002"/>
              <a:gd name="connsiteX4" fmla="*/ 4247001 w 4572002"/>
              <a:gd name="connsiteY4" fmla="*/ 6662540 h 6858002"/>
              <a:gd name="connsiteX5" fmla="*/ 4247000 w 4572002"/>
              <a:gd name="connsiteY5" fmla="*/ 6662541 h 6858002"/>
              <a:gd name="connsiteX6" fmla="*/ 4246999 w 4572002"/>
              <a:gd name="connsiteY6" fmla="*/ 6662544 h 6858002"/>
              <a:gd name="connsiteX7" fmla="*/ 4235550 w 4572002"/>
              <a:gd name="connsiteY7" fmla="*/ 6683027 h 6858002"/>
              <a:gd name="connsiteX8" fmla="*/ 4232403 w 4572002"/>
              <a:gd name="connsiteY8" fmla="*/ 6702976 h 6858002"/>
              <a:gd name="connsiteX9" fmla="*/ 4232403 w 4572002"/>
              <a:gd name="connsiteY9" fmla="*/ 6702977 h 6858002"/>
              <a:gd name="connsiteX10" fmla="*/ 4246238 w 4572002"/>
              <a:gd name="connsiteY10" fmla="*/ 6742553 h 6858002"/>
              <a:gd name="connsiteX11" fmla="*/ 4246239 w 4572002"/>
              <a:gd name="connsiteY11" fmla="*/ 6742555 h 6858002"/>
              <a:gd name="connsiteX12" fmla="*/ 4265716 w 4572002"/>
              <a:gd name="connsiteY12" fmla="*/ 6812062 h 6858002"/>
              <a:gd name="connsiteX13" fmla="*/ 4265717 w 4572002"/>
              <a:gd name="connsiteY13" fmla="*/ 6812064 h 6858002"/>
              <a:gd name="connsiteX14" fmla="*/ 4265717 w 4572002"/>
              <a:gd name="connsiteY14" fmla="*/ 6812063 h 6858002"/>
              <a:gd name="connsiteX15" fmla="*/ 4265716 w 4572002"/>
              <a:gd name="connsiteY15" fmla="*/ 6812062 h 6858002"/>
              <a:gd name="connsiteX16" fmla="*/ 4260942 w 4572002"/>
              <a:gd name="connsiteY16" fmla="*/ 6776800 h 6858002"/>
              <a:gd name="connsiteX17" fmla="*/ 4246239 w 4572002"/>
              <a:gd name="connsiteY17" fmla="*/ 6742555 h 6858002"/>
              <a:gd name="connsiteX18" fmla="*/ 4246238 w 4572002"/>
              <a:gd name="connsiteY18" fmla="*/ 6742552 h 6858002"/>
              <a:gd name="connsiteX19" fmla="*/ 4232403 w 4572002"/>
              <a:gd name="connsiteY19" fmla="*/ 6702976 h 6858002"/>
              <a:gd name="connsiteX20" fmla="*/ 4246999 w 4572002"/>
              <a:gd name="connsiteY20" fmla="*/ 6662544 h 6858002"/>
              <a:gd name="connsiteX21" fmla="*/ 4247000 w 4572002"/>
              <a:gd name="connsiteY21" fmla="*/ 6662542 h 6858002"/>
              <a:gd name="connsiteX22" fmla="*/ 4247001 w 4572002"/>
              <a:gd name="connsiteY22" fmla="*/ 6662540 h 6858002"/>
              <a:gd name="connsiteX23" fmla="*/ 4254084 w 4572002"/>
              <a:gd name="connsiteY23" fmla="*/ 6645552 h 6858002"/>
              <a:gd name="connsiteX24" fmla="*/ 4254096 w 4572002"/>
              <a:gd name="connsiteY24" fmla="*/ 6625225 h 6858002"/>
              <a:gd name="connsiteX25" fmla="*/ 4254096 w 4572002"/>
              <a:gd name="connsiteY25" fmla="*/ 6625224 h 6858002"/>
              <a:gd name="connsiteX26" fmla="*/ 4237474 w 4572002"/>
              <a:gd name="connsiteY26" fmla="*/ 6588625 h 6858002"/>
              <a:gd name="connsiteX27" fmla="*/ 4295315 w 4572002"/>
              <a:gd name="connsiteY27" fmla="*/ 6438981 h 6858002"/>
              <a:gd name="connsiteX28" fmla="*/ 4275385 w 4572002"/>
              <a:gd name="connsiteY28" fmla="*/ 6463840 h 6858002"/>
              <a:gd name="connsiteX29" fmla="*/ 4275382 w 4572002"/>
              <a:gd name="connsiteY29" fmla="*/ 6463849 h 6858002"/>
              <a:gd name="connsiteX30" fmla="*/ 4261587 w 4572002"/>
              <a:gd name="connsiteY30" fmla="*/ 6513012 h 6858002"/>
              <a:gd name="connsiteX31" fmla="*/ 4242781 w 4572002"/>
              <a:gd name="connsiteY31" fmla="*/ 6546194 h 6858002"/>
              <a:gd name="connsiteX32" fmla="*/ 4242781 w 4572002"/>
              <a:gd name="connsiteY32" fmla="*/ 6546195 h 6858002"/>
              <a:gd name="connsiteX33" fmla="*/ 4259120 w 4572002"/>
              <a:gd name="connsiteY33" fmla="*/ 6521804 h 6858002"/>
              <a:gd name="connsiteX34" fmla="*/ 4261587 w 4572002"/>
              <a:gd name="connsiteY34" fmla="*/ 6513012 h 6858002"/>
              <a:gd name="connsiteX35" fmla="*/ 4264398 w 4572002"/>
              <a:gd name="connsiteY35" fmla="*/ 6508052 h 6858002"/>
              <a:gd name="connsiteX36" fmla="*/ 4275382 w 4572002"/>
              <a:gd name="connsiteY36" fmla="*/ 6463849 h 6858002"/>
              <a:gd name="connsiteX37" fmla="*/ 4275385 w 4572002"/>
              <a:gd name="connsiteY37" fmla="*/ 6463841 h 6858002"/>
              <a:gd name="connsiteX38" fmla="*/ 4295315 w 4572002"/>
              <a:gd name="connsiteY38" fmla="*/ 6438981 h 6858002"/>
              <a:gd name="connsiteX39" fmla="*/ 4381289 w 4572002"/>
              <a:gd name="connsiteY39" fmla="*/ 6365204 h 6858002"/>
              <a:gd name="connsiteX40" fmla="*/ 4380008 w 4572002"/>
              <a:gd name="connsiteY40" fmla="*/ 6387910 h 6858002"/>
              <a:gd name="connsiteX41" fmla="*/ 4378243 w 4572002"/>
              <a:gd name="connsiteY41" fmla="*/ 6391549 h 6858002"/>
              <a:gd name="connsiteX42" fmla="*/ 4370589 w 4572002"/>
              <a:gd name="connsiteY42" fmla="*/ 6407332 h 6858002"/>
              <a:gd name="connsiteX43" fmla="*/ 4370589 w 4572002"/>
              <a:gd name="connsiteY43" fmla="*/ 6407333 h 6858002"/>
              <a:gd name="connsiteX44" fmla="*/ 4378243 w 4572002"/>
              <a:gd name="connsiteY44" fmla="*/ 6391549 h 6858002"/>
              <a:gd name="connsiteX45" fmla="*/ 4380008 w 4572002"/>
              <a:gd name="connsiteY45" fmla="*/ 6387910 h 6858002"/>
              <a:gd name="connsiteX46" fmla="*/ 4142220 w 4572002"/>
              <a:gd name="connsiteY46" fmla="*/ 4221391 h 6858002"/>
              <a:gd name="connsiteX47" fmla="*/ 4142220 w 4572002"/>
              <a:gd name="connsiteY47" fmla="*/ 4221392 h 6858002"/>
              <a:gd name="connsiteX48" fmla="*/ 4147936 w 4572002"/>
              <a:gd name="connsiteY48" fmla="*/ 4253015 h 6858002"/>
              <a:gd name="connsiteX49" fmla="*/ 4187752 w 4572002"/>
              <a:gd name="connsiteY49" fmla="*/ 4324646 h 6858002"/>
              <a:gd name="connsiteX50" fmla="*/ 4196706 w 4572002"/>
              <a:gd name="connsiteY50" fmla="*/ 4363891 h 6858002"/>
              <a:gd name="connsiteX51" fmla="*/ 4195944 w 4572002"/>
              <a:gd name="connsiteY51" fmla="*/ 4482004 h 6858002"/>
              <a:gd name="connsiteX52" fmla="*/ 4135934 w 4572002"/>
              <a:gd name="connsiteY52" fmla="*/ 4659174 h 6858002"/>
              <a:gd name="connsiteX53" fmla="*/ 4127932 w 4572002"/>
              <a:gd name="connsiteY53" fmla="*/ 4677655 h 6858002"/>
              <a:gd name="connsiteX54" fmla="*/ 4118025 w 4572002"/>
              <a:gd name="connsiteY54" fmla="*/ 4767764 h 6858002"/>
              <a:gd name="connsiteX55" fmla="*/ 4116716 w 4572002"/>
              <a:gd name="connsiteY55" fmla="*/ 4800483 h 6858002"/>
              <a:gd name="connsiteX56" fmla="*/ 4116716 w 4572002"/>
              <a:gd name="connsiteY56" fmla="*/ 4800484 h 6858002"/>
              <a:gd name="connsiteX57" fmla="*/ 4131552 w 4572002"/>
              <a:gd name="connsiteY57" fmla="*/ 4828917 h 6858002"/>
              <a:gd name="connsiteX58" fmla="*/ 4153733 w 4572002"/>
              <a:gd name="connsiteY58" fmla="*/ 4863343 h 6858002"/>
              <a:gd name="connsiteX59" fmla="*/ 4161262 w 4572002"/>
              <a:gd name="connsiteY59" fmla="*/ 4889275 h 6858002"/>
              <a:gd name="connsiteX60" fmla="*/ 4159557 w 4572002"/>
              <a:gd name="connsiteY60" fmla="*/ 4912168 h 6858002"/>
              <a:gd name="connsiteX61" fmla="*/ 4158155 w 4572002"/>
              <a:gd name="connsiteY61" fmla="*/ 4933804 h 6858002"/>
              <a:gd name="connsiteX62" fmla="*/ 4158155 w 4572002"/>
              <a:gd name="connsiteY62" fmla="*/ 4933805 h 6858002"/>
              <a:gd name="connsiteX63" fmla="*/ 4162914 w 4572002"/>
              <a:gd name="connsiteY63" fmla="*/ 4952673 h 6858002"/>
              <a:gd name="connsiteX64" fmla="*/ 4165707 w 4572002"/>
              <a:gd name="connsiteY64" fmla="*/ 4957454 h 6858002"/>
              <a:gd name="connsiteX65" fmla="*/ 4166985 w 4572002"/>
              <a:gd name="connsiteY65" fmla="*/ 4961456 h 6858002"/>
              <a:gd name="connsiteX66" fmla="*/ 4182989 w 4572002"/>
              <a:gd name="connsiteY66" fmla="*/ 4987038 h 6858002"/>
              <a:gd name="connsiteX67" fmla="*/ 4209468 w 4572002"/>
              <a:gd name="connsiteY67" fmla="*/ 5041522 h 6858002"/>
              <a:gd name="connsiteX68" fmla="*/ 4216684 w 4572002"/>
              <a:gd name="connsiteY68" fmla="*/ 5072376 h 6858002"/>
              <a:gd name="connsiteX69" fmla="*/ 4222587 w 4572002"/>
              <a:gd name="connsiteY69" fmla="*/ 5087441 h 6858002"/>
              <a:gd name="connsiteX70" fmla="*/ 4235615 w 4572002"/>
              <a:gd name="connsiteY70" fmla="*/ 5133220 h 6858002"/>
              <a:gd name="connsiteX71" fmla="*/ 4235616 w 4572002"/>
              <a:gd name="connsiteY71" fmla="*/ 5133225 h 6858002"/>
              <a:gd name="connsiteX72" fmla="*/ 4228901 w 4572002"/>
              <a:gd name="connsiteY72" fmla="*/ 5166113 h 6858002"/>
              <a:gd name="connsiteX73" fmla="*/ 4228901 w 4572002"/>
              <a:gd name="connsiteY73" fmla="*/ 5166114 h 6858002"/>
              <a:gd name="connsiteX74" fmla="*/ 4229593 w 4572002"/>
              <a:gd name="connsiteY74" fmla="*/ 5172091 h 6858002"/>
              <a:gd name="connsiteX75" fmla="*/ 4232139 w 4572002"/>
              <a:gd name="connsiteY75" fmla="*/ 5179068 h 6858002"/>
              <a:gd name="connsiteX76" fmla="*/ 4231973 w 4572002"/>
              <a:gd name="connsiteY76" fmla="*/ 5229434 h 6858002"/>
              <a:gd name="connsiteX77" fmla="*/ 4225669 w 4572002"/>
              <a:gd name="connsiteY77" fmla="*/ 5241089 h 6858002"/>
              <a:gd name="connsiteX78" fmla="*/ 4208517 w 4572002"/>
              <a:gd name="connsiteY78" fmla="*/ 5272796 h 6858002"/>
              <a:gd name="connsiteX79" fmla="*/ 4184613 w 4572002"/>
              <a:gd name="connsiteY79" fmla="*/ 5312288 h 6858002"/>
              <a:gd name="connsiteX80" fmla="*/ 4183557 w 4572002"/>
              <a:gd name="connsiteY80" fmla="*/ 5321350 h 6858002"/>
              <a:gd name="connsiteX81" fmla="*/ 4181083 w 4572002"/>
              <a:gd name="connsiteY81" fmla="*/ 5326163 h 6858002"/>
              <a:gd name="connsiteX82" fmla="*/ 4179637 w 4572002"/>
              <a:gd name="connsiteY82" fmla="*/ 5355014 h 6858002"/>
              <a:gd name="connsiteX83" fmla="*/ 4179637 w 4572002"/>
              <a:gd name="connsiteY83" fmla="*/ 5355015 h 6858002"/>
              <a:gd name="connsiteX84" fmla="*/ 4184513 w 4572002"/>
              <a:gd name="connsiteY84" fmla="*/ 5385385 h 6858002"/>
              <a:gd name="connsiteX85" fmla="*/ 4192704 w 4572002"/>
              <a:gd name="connsiteY85" fmla="*/ 5425583 h 6858002"/>
              <a:gd name="connsiteX86" fmla="*/ 4204327 w 4572002"/>
              <a:gd name="connsiteY86" fmla="*/ 5480638 h 6858002"/>
              <a:gd name="connsiteX87" fmla="*/ 4208850 w 4572002"/>
              <a:gd name="connsiteY87" fmla="*/ 5507668 h 6858002"/>
              <a:gd name="connsiteX88" fmla="*/ 4198232 w 4572002"/>
              <a:gd name="connsiteY88" fmla="*/ 5531692 h 6858002"/>
              <a:gd name="connsiteX89" fmla="*/ 4198231 w 4572002"/>
              <a:gd name="connsiteY89" fmla="*/ 5531693 h 6858002"/>
              <a:gd name="connsiteX90" fmla="*/ 4188085 w 4572002"/>
              <a:gd name="connsiteY90" fmla="*/ 5547578 h 6858002"/>
              <a:gd name="connsiteX91" fmla="*/ 4188085 w 4572002"/>
              <a:gd name="connsiteY91" fmla="*/ 5547579 h 6858002"/>
              <a:gd name="connsiteX92" fmla="*/ 4197659 w 4572002"/>
              <a:gd name="connsiteY92" fmla="*/ 5562747 h 6858002"/>
              <a:gd name="connsiteX93" fmla="*/ 4268907 w 4572002"/>
              <a:gd name="connsiteY93" fmla="*/ 5704484 h 6858002"/>
              <a:gd name="connsiteX94" fmla="*/ 4274812 w 4572002"/>
              <a:gd name="connsiteY94" fmla="*/ 5740489 h 6858002"/>
              <a:gd name="connsiteX95" fmla="*/ 4283578 w 4572002"/>
              <a:gd name="connsiteY95" fmla="*/ 5760874 h 6858002"/>
              <a:gd name="connsiteX96" fmla="*/ 4371973 w 4572002"/>
              <a:gd name="connsiteY96" fmla="*/ 5883752 h 6858002"/>
              <a:gd name="connsiteX97" fmla="*/ 4371974 w 4572002"/>
              <a:gd name="connsiteY97" fmla="*/ 5883757 h 6858002"/>
              <a:gd name="connsiteX98" fmla="*/ 4389877 w 4572002"/>
              <a:gd name="connsiteY98" fmla="*/ 5935946 h 6858002"/>
              <a:gd name="connsiteX99" fmla="*/ 4389878 w 4572002"/>
              <a:gd name="connsiteY99" fmla="*/ 5935950 h 6858002"/>
              <a:gd name="connsiteX100" fmla="*/ 4386259 w 4572002"/>
              <a:gd name="connsiteY100" fmla="*/ 5993290 h 6858002"/>
              <a:gd name="connsiteX101" fmla="*/ 4386259 w 4572002"/>
              <a:gd name="connsiteY101" fmla="*/ 5993291 h 6858002"/>
              <a:gd name="connsiteX102" fmla="*/ 4379782 w 4572002"/>
              <a:gd name="connsiteY102" fmla="*/ 6026440 h 6858002"/>
              <a:gd name="connsiteX103" fmla="*/ 4323583 w 4572002"/>
              <a:gd name="connsiteY103" fmla="*/ 6108738 h 6858002"/>
              <a:gd name="connsiteX104" fmla="*/ 4309890 w 4572002"/>
              <a:gd name="connsiteY104" fmla="*/ 6133314 h 6858002"/>
              <a:gd name="connsiteX105" fmla="*/ 4309890 w 4572002"/>
              <a:gd name="connsiteY105" fmla="*/ 6133315 h 6858002"/>
              <a:gd name="connsiteX106" fmla="*/ 4313591 w 4572002"/>
              <a:gd name="connsiteY106" fmla="*/ 6143190 h 6858002"/>
              <a:gd name="connsiteX107" fmla="*/ 4325486 w 4572002"/>
              <a:gd name="connsiteY107" fmla="*/ 6155600 h 6858002"/>
              <a:gd name="connsiteX108" fmla="*/ 4325488 w 4572002"/>
              <a:gd name="connsiteY108" fmla="*/ 6155603 h 6858002"/>
              <a:gd name="connsiteX109" fmla="*/ 4364160 w 4572002"/>
              <a:gd name="connsiteY109" fmla="*/ 6228757 h 6858002"/>
              <a:gd name="connsiteX110" fmla="*/ 4381497 w 4572002"/>
              <a:gd name="connsiteY110" fmla="*/ 6361540 h 6858002"/>
              <a:gd name="connsiteX111" fmla="*/ 4381497 w 4572002"/>
              <a:gd name="connsiteY111" fmla="*/ 6361539 h 6858002"/>
              <a:gd name="connsiteX112" fmla="*/ 4364160 w 4572002"/>
              <a:gd name="connsiteY112" fmla="*/ 6228756 h 6858002"/>
              <a:gd name="connsiteX113" fmla="*/ 4325488 w 4572002"/>
              <a:gd name="connsiteY113" fmla="*/ 6155602 h 6858002"/>
              <a:gd name="connsiteX114" fmla="*/ 4325486 w 4572002"/>
              <a:gd name="connsiteY114" fmla="*/ 6155600 h 6858002"/>
              <a:gd name="connsiteX115" fmla="*/ 4309890 w 4572002"/>
              <a:gd name="connsiteY115" fmla="*/ 6133315 h 6858002"/>
              <a:gd name="connsiteX116" fmla="*/ 4323583 w 4572002"/>
              <a:gd name="connsiteY116" fmla="*/ 6108739 h 6858002"/>
              <a:gd name="connsiteX117" fmla="*/ 4379782 w 4572002"/>
              <a:gd name="connsiteY117" fmla="*/ 6026441 h 6858002"/>
              <a:gd name="connsiteX118" fmla="*/ 4386259 w 4572002"/>
              <a:gd name="connsiteY118" fmla="*/ 5993292 h 6858002"/>
              <a:gd name="connsiteX119" fmla="*/ 4386259 w 4572002"/>
              <a:gd name="connsiteY119" fmla="*/ 5993290 h 6858002"/>
              <a:gd name="connsiteX120" fmla="*/ 4389712 w 4572002"/>
              <a:gd name="connsiteY120" fmla="*/ 5964477 h 6858002"/>
              <a:gd name="connsiteX121" fmla="*/ 4389878 w 4572002"/>
              <a:gd name="connsiteY121" fmla="*/ 5935950 h 6858002"/>
              <a:gd name="connsiteX122" fmla="*/ 4389878 w 4572002"/>
              <a:gd name="connsiteY122" fmla="*/ 5935949 h 6858002"/>
              <a:gd name="connsiteX123" fmla="*/ 4389877 w 4572002"/>
              <a:gd name="connsiteY123" fmla="*/ 5935946 h 6858002"/>
              <a:gd name="connsiteX124" fmla="*/ 4382997 w 4572002"/>
              <a:gd name="connsiteY124" fmla="*/ 5909351 h 6858002"/>
              <a:gd name="connsiteX125" fmla="*/ 4371974 w 4572002"/>
              <a:gd name="connsiteY125" fmla="*/ 5883757 h 6858002"/>
              <a:gd name="connsiteX126" fmla="*/ 4371973 w 4572002"/>
              <a:gd name="connsiteY126" fmla="*/ 5883751 h 6858002"/>
              <a:gd name="connsiteX127" fmla="*/ 4283578 w 4572002"/>
              <a:gd name="connsiteY127" fmla="*/ 5760873 h 6858002"/>
              <a:gd name="connsiteX128" fmla="*/ 4274812 w 4572002"/>
              <a:gd name="connsiteY128" fmla="*/ 5740488 h 6858002"/>
              <a:gd name="connsiteX129" fmla="*/ 4268907 w 4572002"/>
              <a:gd name="connsiteY129" fmla="*/ 5704483 h 6858002"/>
              <a:gd name="connsiteX130" fmla="*/ 4197659 w 4572002"/>
              <a:gd name="connsiteY130" fmla="*/ 5562746 h 6858002"/>
              <a:gd name="connsiteX131" fmla="*/ 4188085 w 4572002"/>
              <a:gd name="connsiteY131" fmla="*/ 5547578 h 6858002"/>
              <a:gd name="connsiteX132" fmla="*/ 4198231 w 4572002"/>
              <a:gd name="connsiteY132" fmla="*/ 5531694 h 6858002"/>
              <a:gd name="connsiteX133" fmla="*/ 4198232 w 4572002"/>
              <a:gd name="connsiteY133" fmla="*/ 5531692 h 6858002"/>
              <a:gd name="connsiteX134" fmla="*/ 4206630 w 4572002"/>
              <a:gd name="connsiteY134" fmla="*/ 5520422 h 6858002"/>
              <a:gd name="connsiteX135" fmla="*/ 4208850 w 4572002"/>
              <a:gd name="connsiteY135" fmla="*/ 5507668 h 6858002"/>
              <a:gd name="connsiteX136" fmla="*/ 4208850 w 4572002"/>
              <a:gd name="connsiteY136" fmla="*/ 5507667 h 6858002"/>
              <a:gd name="connsiteX137" fmla="*/ 4204327 w 4572002"/>
              <a:gd name="connsiteY137" fmla="*/ 5480637 h 6858002"/>
              <a:gd name="connsiteX138" fmla="*/ 4192704 w 4572002"/>
              <a:gd name="connsiteY138" fmla="*/ 5425582 h 6858002"/>
              <a:gd name="connsiteX139" fmla="*/ 4184513 w 4572002"/>
              <a:gd name="connsiteY139" fmla="*/ 5385384 h 6858002"/>
              <a:gd name="connsiteX140" fmla="*/ 4179637 w 4572002"/>
              <a:gd name="connsiteY140" fmla="*/ 5355014 h 6858002"/>
              <a:gd name="connsiteX141" fmla="*/ 4183557 w 4572002"/>
              <a:gd name="connsiteY141" fmla="*/ 5321350 h 6858002"/>
              <a:gd name="connsiteX142" fmla="*/ 4208517 w 4572002"/>
              <a:gd name="connsiteY142" fmla="*/ 5272797 h 6858002"/>
              <a:gd name="connsiteX143" fmla="*/ 4225669 w 4572002"/>
              <a:gd name="connsiteY143" fmla="*/ 5241089 h 6858002"/>
              <a:gd name="connsiteX144" fmla="*/ 4231973 w 4572002"/>
              <a:gd name="connsiteY144" fmla="*/ 5229433 h 6858002"/>
              <a:gd name="connsiteX145" fmla="*/ 4232139 w 4572002"/>
              <a:gd name="connsiteY145" fmla="*/ 5179068 h 6858002"/>
              <a:gd name="connsiteX146" fmla="*/ 4232139 w 4572002"/>
              <a:gd name="connsiteY146" fmla="*/ 5179067 h 6858002"/>
              <a:gd name="connsiteX147" fmla="*/ 4229593 w 4572002"/>
              <a:gd name="connsiteY147" fmla="*/ 5172090 h 6858002"/>
              <a:gd name="connsiteX148" fmla="*/ 4228901 w 4572002"/>
              <a:gd name="connsiteY148" fmla="*/ 5166114 h 6858002"/>
              <a:gd name="connsiteX149" fmla="*/ 4235616 w 4572002"/>
              <a:gd name="connsiteY149" fmla="*/ 5133225 h 6858002"/>
              <a:gd name="connsiteX150" fmla="*/ 4235616 w 4572002"/>
              <a:gd name="connsiteY150" fmla="*/ 5133224 h 6858002"/>
              <a:gd name="connsiteX151" fmla="*/ 4235615 w 4572002"/>
              <a:gd name="connsiteY151" fmla="*/ 5133220 h 6858002"/>
              <a:gd name="connsiteX152" fmla="*/ 4228473 w 4572002"/>
              <a:gd name="connsiteY152" fmla="*/ 5102461 h 6858002"/>
              <a:gd name="connsiteX153" fmla="*/ 4222587 w 4572002"/>
              <a:gd name="connsiteY153" fmla="*/ 5087441 h 6858002"/>
              <a:gd name="connsiteX154" fmla="*/ 4222582 w 4572002"/>
              <a:gd name="connsiteY154" fmla="*/ 5087423 h 6858002"/>
              <a:gd name="connsiteX155" fmla="*/ 4209468 w 4572002"/>
              <a:gd name="connsiteY155" fmla="*/ 5041521 h 6858002"/>
              <a:gd name="connsiteX156" fmla="*/ 4182989 w 4572002"/>
              <a:gd name="connsiteY156" fmla="*/ 4987037 h 6858002"/>
              <a:gd name="connsiteX157" fmla="*/ 4165707 w 4572002"/>
              <a:gd name="connsiteY157" fmla="*/ 4957454 h 6858002"/>
              <a:gd name="connsiteX158" fmla="*/ 4158155 w 4572002"/>
              <a:gd name="connsiteY158" fmla="*/ 4933805 h 6858002"/>
              <a:gd name="connsiteX159" fmla="*/ 4159557 w 4572002"/>
              <a:gd name="connsiteY159" fmla="*/ 4912169 h 6858002"/>
              <a:gd name="connsiteX160" fmla="*/ 4161262 w 4572002"/>
              <a:gd name="connsiteY160" fmla="*/ 4889276 h 6858002"/>
              <a:gd name="connsiteX161" fmla="*/ 4161262 w 4572002"/>
              <a:gd name="connsiteY161" fmla="*/ 4889275 h 6858002"/>
              <a:gd name="connsiteX162" fmla="*/ 4156484 w 4572002"/>
              <a:gd name="connsiteY162" fmla="*/ 4867614 h 6858002"/>
              <a:gd name="connsiteX163" fmla="*/ 4153733 w 4572002"/>
              <a:gd name="connsiteY163" fmla="*/ 4863343 h 6858002"/>
              <a:gd name="connsiteX164" fmla="*/ 4151983 w 4572002"/>
              <a:gd name="connsiteY164" fmla="*/ 4857317 h 6858002"/>
              <a:gd name="connsiteX165" fmla="*/ 4131552 w 4572002"/>
              <a:gd name="connsiteY165" fmla="*/ 4828916 h 6858002"/>
              <a:gd name="connsiteX166" fmla="*/ 4116716 w 4572002"/>
              <a:gd name="connsiteY166" fmla="*/ 4800483 h 6858002"/>
              <a:gd name="connsiteX167" fmla="*/ 4118025 w 4572002"/>
              <a:gd name="connsiteY167" fmla="*/ 4767765 h 6858002"/>
              <a:gd name="connsiteX168" fmla="*/ 4127932 w 4572002"/>
              <a:gd name="connsiteY168" fmla="*/ 4677656 h 6858002"/>
              <a:gd name="connsiteX169" fmla="*/ 4135934 w 4572002"/>
              <a:gd name="connsiteY169" fmla="*/ 4659175 h 6858002"/>
              <a:gd name="connsiteX170" fmla="*/ 4195944 w 4572002"/>
              <a:gd name="connsiteY170" fmla="*/ 4482005 h 6858002"/>
              <a:gd name="connsiteX171" fmla="*/ 4196706 w 4572002"/>
              <a:gd name="connsiteY171" fmla="*/ 4363891 h 6858002"/>
              <a:gd name="connsiteX172" fmla="*/ 4196706 w 4572002"/>
              <a:gd name="connsiteY172" fmla="*/ 4363890 h 6858002"/>
              <a:gd name="connsiteX173" fmla="*/ 4187752 w 4572002"/>
              <a:gd name="connsiteY173" fmla="*/ 4324645 h 6858002"/>
              <a:gd name="connsiteX174" fmla="*/ 4147936 w 4572002"/>
              <a:gd name="connsiteY174" fmla="*/ 4253014 h 6858002"/>
              <a:gd name="connsiteX175" fmla="*/ 4211111 w 4572002"/>
              <a:gd name="connsiteY175" fmla="*/ 2836172 h 6858002"/>
              <a:gd name="connsiteX176" fmla="*/ 4202421 w 4572002"/>
              <a:gd name="connsiteY176" fmla="*/ 2848793 h 6858002"/>
              <a:gd name="connsiteX177" fmla="*/ 4186816 w 4572002"/>
              <a:gd name="connsiteY177" fmla="*/ 2897785 h 6858002"/>
              <a:gd name="connsiteX178" fmla="*/ 4185787 w 4572002"/>
              <a:gd name="connsiteY178" fmla="*/ 2903551 h 6858002"/>
              <a:gd name="connsiteX179" fmla="*/ 4182513 w 4572002"/>
              <a:gd name="connsiteY179" fmla="*/ 2914328 h 6858002"/>
              <a:gd name="connsiteX180" fmla="*/ 4177882 w 4572002"/>
              <a:gd name="connsiteY180" fmla="*/ 2947858 h 6858002"/>
              <a:gd name="connsiteX181" fmla="*/ 4177881 w 4572002"/>
              <a:gd name="connsiteY181" fmla="*/ 2947862 h 6858002"/>
              <a:gd name="connsiteX182" fmla="*/ 4177881 w 4572002"/>
              <a:gd name="connsiteY182" fmla="*/ 2947863 h 6858002"/>
              <a:gd name="connsiteX183" fmla="*/ 4181465 w 4572002"/>
              <a:gd name="connsiteY183" fmla="*/ 2982149 h 6858002"/>
              <a:gd name="connsiteX184" fmla="*/ 4193158 w 4572002"/>
              <a:gd name="connsiteY184" fmla="*/ 3077402 h 6858002"/>
              <a:gd name="connsiteX185" fmla="*/ 4180703 w 4572002"/>
              <a:gd name="connsiteY185" fmla="*/ 3172654 h 6858002"/>
              <a:gd name="connsiteX186" fmla="*/ 4133076 w 4572002"/>
              <a:gd name="connsiteY186" fmla="*/ 3489467 h 6858002"/>
              <a:gd name="connsiteX187" fmla="*/ 4110977 w 4572002"/>
              <a:gd name="connsiteY187" fmla="*/ 3544713 h 6858002"/>
              <a:gd name="connsiteX188" fmla="*/ 4093355 w 4572002"/>
              <a:gd name="connsiteY188" fmla="*/ 3574408 h 6858002"/>
              <a:gd name="connsiteX189" fmla="*/ 4093355 w 4572002"/>
              <a:gd name="connsiteY189" fmla="*/ 3574409 h 6858002"/>
              <a:gd name="connsiteX190" fmla="*/ 4105453 w 4572002"/>
              <a:gd name="connsiteY190" fmla="*/ 3606818 h 6858002"/>
              <a:gd name="connsiteX191" fmla="*/ 4118979 w 4572002"/>
              <a:gd name="connsiteY191" fmla="*/ 3630633 h 6858002"/>
              <a:gd name="connsiteX192" fmla="*/ 4136708 w 4572002"/>
              <a:gd name="connsiteY192" fmla="*/ 3654416 h 6858002"/>
              <a:gd name="connsiteX193" fmla="*/ 4140382 w 4572002"/>
              <a:gd name="connsiteY193" fmla="*/ 3668940 h 6858002"/>
              <a:gd name="connsiteX194" fmla="*/ 4143220 w 4572002"/>
              <a:gd name="connsiteY194" fmla="*/ 3680164 h 6858002"/>
              <a:gd name="connsiteX195" fmla="*/ 4139172 w 4572002"/>
              <a:gd name="connsiteY195" fmla="*/ 3734837 h 6858002"/>
              <a:gd name="connsiteX196" fmla="*/ 4139172 w 4572002"/>
              <a:gd name="connsiteY196" fmla="*/ 3734838 h 6858002"/>
              <a:gd name="connsiteX197" fmla="*/ 4139554 w 4572002"/>
              <a:gd name="connsiteY197" fmla="*/ 3754653 h 6858002"/>
              <a:gd name="connsiteX198" fmla="*/ 4145911 w 4572002"/>
              <a:gd name="connsiteY198" fmla="*/ 3789776 h 6858002"/>
              <a:gd name="connsiteX199" fmla="*/ 4130980 w 4572002"/>
              <a:gd name="connsiteY199" fmla="*/ 3822472 h 6858002"/>
              <a:gd name="connsiteX200" fmla="*/ 4116645 w 4572002"/>
              <a:gd name="connsiteY200" fmla="*/ 3852619 h 6858002"/>
              <a:gd name="connsiteX201" fmla="*/ 4116645 w 4572002"/>
              <a:gd name="connsiteY201" fmla="*/ 3852620 h 6858002"/>
              <a:gd name="connsiteX202" fmla="*/ 4117425 w 4572002"/>
              <a:gd name="connsiteY202" fmla="*/ 3868764 h 6858002"/>
              <a:gd name="connsiteX203" fmla="*/ 4126028 w 4572002"/>
              <a:gd name="connsiteY203" fmla="*/ 3885337 h 6858002"/>
              <a:gd name="connsiteX204" fmla="*/ 4126028 w 4572002"/>
              <a:gd name="connsiteY204" fmla="*/ 3885339 h 6858002"/>
              <a:gd name="connsiteX205" fmla="*/ 4148409 w 4572002"/>
              <a:gd name="connsiteY205" fmla="*/ 3923125 h 6858002"/>
              <a:gd name="connsiteX206" fmla="*/ 4157913 w 4572002"/>
              <a:gd name="connsiteY206" fmla="*/ 3962160 h 6858002"/>
              <a:gd name="connsiteX207" fmla="*/ 4142221 w 4572002"/>
              <a:gd name="connsiteY207" fmla="*/ 4043838 h 6858002"/>
              <a:gd name="connsiteX208" fmla="*/ 4142220 w 4572002"/>
              <a:gd name="connsiteY208" fmla="*/ 4043839 h 6858002"/>
              <a:gd name="connsiteX209" fmla="*/ 4127099 w 4572002"/>
              <a:gd name="connsiteY209" fmla="*/ 4103825 h 6858002"/>
              <a:gd name="connsiteX210" fmla="*/ 4127099 w 4572002"/>
              <a:gd name="connsiteY210" fmla="*/ 4103826 h 6858002"/>
              <a:gd name="connsiteX211" fmla="*/ 4129066 w 4572002"/>
              <a:gd name="connsiteY211" fmla="*/ 4134256 h 6858002"/>
              <a:gd name="connsiteX212" fmla="*/ 4138410 w 4572002"/>
              <a:gd name="connsiteY212" fmla="*/ 4165382 h 6858002"/>
              <a:gd name="connsiteX213" fmla="*/ 4138410 w 4572002"/>
              <a:gd name="connsiteY213" fmla="*/ 4165384 h 6858002"/>
              <a:gd name="connsiteX214" fmla="*/ 4142315 w 4572002"/>
              <a:gd name="connsiteY214" fmla="*/ 4192388 h 6858002"/>
              <a:gd name="connsiteX215" fmla="*/ 4142315 w 4572002"/>
              <a:gd name="connsiteY215" fmla="*/ 4192387 h 6858002"/>
              <a:gd name="connsiteX216" fmla="*/ 4138410 w 4572002"/>
              <a:gd name="connsiteY216" fmla="*/ 4165383 h 6858002"/>
              <a:gd name="connsiteX217" fmla="*/ 4138410 w 4572002"/>
              <a:gd name="connsiteY217" fmla="*/ 4165382 h 6858002"/>
              <a:gd name="connsiteX218" fmla="*/ 4127099 w 4572002"/>
              <a:gd name="connsiteY218" fmla="*/ 4103826 h 6858002"/>
              <a:gd name="connsiteX219" fmla="*/ 4142220 w 4572002"/>
              <a:gd name="connsiteY219" fmla="*/ 4043840 h 6858002"/>
              <a:gd name="connsiteX220" fmla="*/ 4142221 w 4572002"/>
              <a:gd name="connsiteY220" fmla="*/ 4043838 h 6858002"/>
              <a:gd name="connsiteX221" fmla="*/ 4155523 w 4572002"/>
              <a:gd name="connsiteY221" fmla="*/ 4002410 h 6858002"/>
              <a:gd name="connsiteX222" fmla="*/ 4157913 w 4572002"/>
              <a:gd name="connsiteY222" fmla="*/ 3962160 h 6858002"/>
              <a:gd name="connsiteX223" fmla="*/ 4157913 w 4572002"/>
              <a:gd name="connsiteY223" fmla="*/ 3962159 h 6858002"/>
              <a:gd name="connsiteX224" fmla="*/ 4126028 w 4572002"/>
              <a:gd name="connsiteY224" fmla="*/ 3885338 h 6858002"/>
              <a:gd name="connsiteX225" fmla="*/ 4126028 w 4572002"/>
              <a:gd name="connsiteY225" fmla="*/ 3885337 h 6858002"/>
              <a:gd name="connsiteX226" fmla="*/ 4116645 w 4572002"/>
              <a:gd name="connsiteY226" fmla="*/ 3852620 h 6858002"/>
              <a:gd name="connsiteX227" fmla="*/ 4130980 w 4572002"/>
              <a:gd name="connsiteY227" fmla="*/ 3822473 h 6858002"/>
              <a:gd name="connsiteX228" fmla="*/ 4145911 w 4572002"/>
              <a:gd name="connsiteY228" fmla="*/ 3789777 h 6858002"/>
              <a:gd name="connsiteX229" fmla="*/ 4145911 w 4572002"/>
              <a:gd name="connsiteY229" fmla="*/ 3789776 h 6858002"/>
              <a:gd name="connsiteX230" fmla="*/ 4139554 w 4572002"/>
              <a:gd name="connsiteY230" fmla="*/ 3754652 h 6858002"/>
              <a:gd name="connsiteX231" fmla="*/ 4139172 w 4572002"/>
              <a:gd name="connsiteY231" fmla="*/ 3734838 h 6858002"/>
              <a:gd name="connsiteX232" fmla="*/ 4143220 w 4572002"/>
              <a:gd name="connsiteY232" fmla="*/ 3680164 h 6858002"/>
              <a:gd name="connsiteX233" fmla="*/ 4143220 w 4572002"/>
              <a:gd name="connsiteY233" fmla="*/ 3680163 h 6858002"/>
              <a:gd name="connsiteX234" fmla="*/ 4140382 w 4572002"/>
              <a:gd name="connsiteY234" fmla="*/ 3668940 h 6858002"/>
              <a:gd name="connsiteX235" fmla="*/ 4136708 w 4572002"/>
              <a:gd name="connsiteY235" fmla="*/ 3654416 h 6858002"/>
              <a:gd name="connsiteX236" fmla="*/ 4136708 w 4572002"/>
              <a:gd name="connsiteY236" fmla="*/ 3654416 h 6858002"/>
              <a:gd name="connsiteX237" fmla="*/ 4136708 w 4572002"/>
              <a:gd name="connsiteY237" fmla="*/ 3654415 h 6858002"/>
              <a:gd name="connsiteX238" fmla="*/ 4118979 w 4572002"/>
              <a:gd name="connsiteY238" fmla="*/ 3630632 h 6858002"/>
              <a:gd name="connsiteX239" fmla="*/ 4105453 w 4572002"/>
              <a:gd name="connsiteY239" fmla="*/ 3606817 h 6858002"/>
              <a:gd name="connsiteX240" fmla="*/ 4095707 w 4572002"/>
              <a:gd name="connsiteY240" fmla="*/ 3587174 h 6858002"/>
              <a:gd name="connsiteX241" fmla="*/ 4093355 w 4572002"/>
              <a:gd name="connsiteY241" fmla="*/ 3574408 h 6858002"/>
              <a:gd name="connsiteX242" fmla="*/ 4098434 w 4572002"/>
              <a:gd name="connsiteY242" fmla="*/ 3562321 h 6858002"/>
              <a:gd name="connsiteX243" fmla="*/ 4110977 w 4572002"/>
              <a:gd name="connsiteY243" fmla="*/ 3544714 h 6858002"/>
              <a:gd name="connsiteX244" fmla="*/ 4133076 w 4572002"/>
              <a:gd name="connsiteY244" fmla="*/ 3489468 h 6858002"/>
              <a:gd name="connsiteX245" fmla="*/ 4180703 w 4572002"/>
              <a:gd name="connsiteY245" fmla="*/ 3172655 h 6858002"/>
              <a:gd name="connsiteX246" fmla="*/ 4193158 w 4572002"/>
              <a:gd name="connsiteY246" fmla="*/ 3077402 h 6858002"/>
              <a:gd name="connsiteX247" fmla="*/ 4193158 w 4572002"/>
              <a:gd name="connsiteY247" fmla="*/ 3077401 h 6858002"/>
              <a:gd name="connsiteX248" fmla="*/ 4181465 w 4572002"/>
              <a:gd name="connsiteY248" fmla="*/ 2982148 h 6858002"/>
              <a:gd name="connsiteX249" fmla="*/ 4177881 w 4572002"/>
              <a:gd name="connsiteY249" fmla="*/ 2947863 h 6858002"/>
              <a:gd name="connsiteX250" fmla="*/ 4177882 w 4572002"/>
              <a:gd name="connsiteY250" fmla="*/ 2947858 h 6858002"/>
              <a:gd name="connsiteX251" fmla="*/ 4185787 w 4572002"/>
              <a:gd name="connsiteY251" fmla="*/ 2903551 h 6858002"/>
              <a:gd name="connsiteX252" fmla="*/ 4202421 w 4572002"/>
              <a:gd name="connsiteY252" fmla="*/ 2848794 h 6858002"/>
              <a:gd name="connsiteX253" fmla="*/ 4211111 w 4572002"/>
              <a:gd name="connsiteY253" fmla="*/ 2836173 h 6858002"/>
              <a:gd name="connsiteX254" fmla="*/ 3726625 w 4572002"/>
              <a:gd name="connsiteY254" fmla="*/ 1508458 h 6858002"/>
              <a:gd name="connsiteX255" fmla="*/ 3698531 w 4572002"/>
              <a:gd name="connsiteY255" fmla="*/ 1596214 h 6858002"/>
              <a:gd name="connsiteX256" fmla="*/ 3700436 w 4572002"/>
              <a:gd name="connsiteY256" fmla="*/ 1624981 h 6858002"/>
              <a:gd name="connsiteX257" fmla="*/ 3757017 w 4572002"/>
              <a:gd name="connsiteY257" fmla="*/ 1697754 h 6858002"/>
              <a:gd name="connsiteX258" fmla="*/ 3779686 w 4572002"/>
              <a:gd name="connsiteY258" fmla="*/ 1733189 h 6858002"/>
              <a:gd name="connsiteX259" fmla="*/ 3821407 w 4572002"/>
              <a:gd name="connsiteY259" fmla="*/ 1833776 h 6858002"/>
              <a:gd name="connsiteX260" fmla="*/ 3829028 w 4572002"/>
              <a:gd name="connsiteY260" fmla="*/ 1842159 h 6858002"/>
              <a:gd name="connsiteX261" fmla="*/ 3919519 w 4572002"/>
              <a:gd name="connsiteY261" fmla="*/ 1916455 h 6858002"/>
              <a:gd name="connsiteX262" fmla="*/ 3934949 w 4572002"/>
              <a:gd name="connsiteY262" fmla="*/ 1933220 h 6858002"/>
              <a:gd name="connsiteX263" fmla="*/ 3958954 w 4572002"/>
              <a:gd name="connsiteY263" fmla="*/ 1953414 h 6858002"/>
              <a:gd name="connsiteX264" fmla="*/ 4005437 w 4572002"/>
              <a:gd name="connsiteY264" fmla="*/ 2016470 h 6858002"/>
              <a:gd name="connsiteX265" fmla="*/ 4020296 w 4572002"/>
              <a:gd name="connsiteY265" fmla="*/ 2094579 h 6858002"/>
              <a:gd name="connsiteX266" fmla="*/ 4042967 w 4572002"/>
              <a:gd name="connsiteY266" fmla="*/ 2188880 h 6858002"/>
              <a:gd name="connsiteX267" fmla="*/ 4058207 w 4572002"/>
              <a:gd name="connsiteY267" fmla="*/ 2228315 h 6858002"/>
              <a:gd name="connsiteX268" fmla="*/ 4087164 w 4572002"/>
              <a:gd name="connsiteY268" fmla="*/ 2334045 h 6858002"/>
              <a:gd name="connsiteX269" fmla="*/ 4111549 w 4572002"/>
              <a:gd name="connsiteY269" fmla="*/ 2409486 h 6858002"/>
              <a:gd name="connsiteX270" fmla="*/ 4128650 w 4572002"/>
              <a:gd name="connsiteY270" fmla="*/ 2435913 h 6858002"/>
              <a:gd name="connsiteX271" fmla="*/ 4134481 w 4572002"/>
              <a:gd name="connsiteY271" fmla="*/ 2463018 h 6858002"/>
              <a:gd name="connsiteX272" fmla="*/ 4125839 w 4572002"/>
              <a:gd name="connsiteY272" fmla="*/ 2518262 h 6858002"/>
              <a:gd name="connsiteX273" fmla="*/ 4125838 w 4572002"/>
              <a:gd name="connsiteY273" fmla="*/ 2518264 h 6858002"/>
              <a:gd name="connsiteX274" fmla="*/ 4122194 w 4572002"/>
              <a:gd name="connsiteY274" fmla="*/ 2545006 h 6858002"/>
              <a:gd name="connsiteX275" fmla="*/ 4122194 w 4572002"/>
              <a:gd name="connsiteY275" fmla="*/ 2545007 h 6858002"/>
              <a:gd name="connsiteX276" fmla="*/ 4126408 w 4572002"/>
              <a:gd name="connsiteY276" fmla="*/ 2571035 h 6858002"/>
              <a:gd name="connsiteX277" fmla="*/ 4199563 w 4572002"/>
              <a:gd name="connsiteY277" fmla="*/ 2668002 h 6858002"/>
              <a:gd name="connsiteX278" fmla="*/ 4247953 w 4572002"/>
              <a:gd name="connsiteY278" fmla="*/ 2745349 h 6858002"/>
              <a:gd name="connsiteX279" fmla="*/ 4247954 w 4572002"/>
              <a:gd name="connsiteY279" fmla="*/ 2745352 h 6858002"/>
              <a:gd name="connsiteX280" fmla="*/ 4253873 w 4572002"/>
              <a:gd name="connsiteY280" fmla="*/ 2778006 h 6858002"/>
              <a:gd name="connsiteX281" fmla="*/ 4253453 w 4572002"/>
              <a:gd name="connsiteY281" fmla="*/ 2785440 h 6858002"/>
              <a:gd name="connsiteX282" fmla="*/ 4243374 w 4572002"/>
              <a:gd name="connsiteY282" fmla="*/ 2811780 h 6858002"/>
              <a:gd name="connsiteX283" fmla="*/ 4243371 w 4572002"/>
              <a:gd name="connsiteY283" fmla="*/ 2811787 h 6858002"/>
              <a:gd name="connsiteX284" fmla="*/ 4243372 w 4572002"/>
              <a:gd name="connsiteY284" fmla="*/ 2811787 h 6858002"/>
              <a:gd name="connsiteX285" fmla="*/ 4243374 w 4572002"/>
              <a:gd name="connsiteY285" fmla="*/ 2811780 h 6858002"/>
              <a:gd name="connsiteX286" fmla="*/ 4253025 w 4572002"/>
              <a:gd name="connsiteY286" fmla="*/ 2793023 h 6858002"/>
              <a:gd name="connsiteX287" fmla="*/ 4253453 w 4572002"/>
              <a:gd name="connsiteY287" fmla="*/ 2785440 h 6858002"/>
              <a:gd name="connsiteX288" fmla="*/ 4254654 w 4572002"/>
              <a:gd name="connsiteY288" fmla="*/ 2782305 h 6858002"/>
              <a:gd name="connsiteX289" fmla="*/ 4253873 w 4572002"/>
              <a:gd name="connsiteY289" fmla="*/ 2778006 h 6858002"/>
              <a:gd name="connsiteX290" fmla="*/ 4254284 w 4572002"/>
              <a:gd name="connsiteY290" fmla="*/ 2770758 h 6858002"/>
              <a:gd name="connsiteX291" fmla="*/ 4247954 w 4572002"/>
              <a:gd name="connsiteY291" fmla="*/ 2745352 h 6858002"/>
              <a:gd name="connsiteX292" fmla="*/ 4247953 w 4572002"/>
              <a:gd name="connsiteY292" fmla="*/ 2745348 h 6858002"/>
              <a:gd name="connsiteX293" fmla="*/ 4199563 w 4572002"/>
              <a:gd name="connsiteY293" fmla="*/ 2668001 h 6858002"/>
              <a:gd name="connsiteX294" fmla="*/ 4126408 w 4572002"/>
              <a:gd name="connsiteY294" fmla="*/ 2571034 h 6858002"/>
              <a:gd name="connsiteX295" fmla="*/ 4122194 w 4572002"/>
              <a:gd name="connsiteY295" fmla="*/ 2545007 h 6858002"/>
              <a:gd name="connsiteX296" fmla="*/ 4125838 w 4572002"/>
              <a:gd name="connsiteY296" fmla="*/ 2518265 h 6858002"/>
              <a:gd name="connsiteX297" fmla="*/ 4125839 w 4572002"/>
              <a:gd name="connsiteY297" fmla="*/ 2518262 h 6858002"/>
              <a:gd name="connsiteX298" fmla="*/ 4132419 w 4572002"/>
              <a:gd name="connsiteY298" fmla="*/ 2490551 h 6858002"/>
              <a:gd name="connsiteX299" fmla="*/ 4134481 w 4572002"/>
              <a:gd name="connsiteY299" fmla="*/ 2463018 h 6858002"/>
              <a:gd name="connsiteX300" fmla="*/ 4134481 w 4572002"/>
              <a:gd name="connsiteY300" fmla="*/ 2463017 h 6858002"/>
              <a:gd name="connsiteX301" fmla="*/ 4111549 w 4572002"/>
              <a:gd name="connsiteY301" fmla="*/ 2409485 h 6858002"/>
              <a:gd name="connsiteX302" fmla="*/ 4087164 w 4572002"/>
              <a:gd name="connsiteY302" fmla="*/ 2334044 h 6858002"/>
              <a:gd name="connsiteX303" fmla="*/ 4058207 w 4572002"/>
              <a:gd name="connsiteY303" fmla="*/ 2228314 h 6858002"/>
              <a:gd name="connsiteX304" fmla="*/ 4042967 w 4572002"/>
              <a:gd name="connsiteY304" fmla="*/ 2188879 h 6858002"/>
              <a:gd name="connsiteX305" fmla="*/ 4020296 w 4572002"/>
              <a:gd name="connsiteY305" fmla="*/ 2094578 h 6858002"/>
              <a:gd name="connsiteX306" fmla="*/ 4005437 w 4572002"/>
              <a:gd name="connsiteY306" fmla="*/ 2016469 h 6858002"/>
              <a:gd name="connsiteX307" fmla="*/ 3958954 w 4572002"/>
              <a:gd name="connsiteY307" fmla="*/ 1953413 h 6858002"/>
              <a:gd name="connsiteX308" fmla="*/ 3934949 w 4572002"/>
              <a:gd name="connsiteY308" fmla="*/ 1933219 h 6858002"/>
              <a:gd name="connsiteX309" fmla="*/ 3919519 w 4572002"/>
              <a:gd name="connsiteY309" fmla="*/ 1916454 h 6858002"/>
              <a:gd name="connsiteX310" fmla="*/ 3829028 w 4572002"/>
              <a:gd name="connsiteY310" fmla="*/ 1842158 h 6858002"/>
              <a:gd name="connsiteX311" fmla="*/ 3821407 w 4572002"/>
              <a:gd name="connsiteY311" fmla="*/ 1833775 h 6858002"/>
              <a:gd name="connsiteX312" fmla="*/ 3779686 w 4572002"/>
              <a:gd name="connsiteY312" fmla="*/ 1733188 h 6858002"/>
              <a:gd name="connsiteX313" fmla="*/ 3757018 w 4572002"/>
              <a:gd name="connsiteY313" fmla="*/ 1697753 h 6858002"/>
              <a:gd name="connsiteX314" fmla="*/ 3700436 w 4572002"/>
              <a:gd name="connsiteY314" fmla="*/ 1624980 h 6858002"/>
              <a:gd name="connsiteX315" fmla="*/ 3698532 w 4572002"/>
              <a:gd name="connsiteY315" fmla="*/ 1596213 h 6858002"/>
              <a:gd name="connsiteX316" fmla="*/ 3745230 w 4572002"/>
              <a:gd name="connsiteY316" fmla="*/ 1459073 h 6858002"/>
              <a:gd name="connsiteX317" fmla="*/ 3745229 w 4572002"/>
              <a:gd name="connsiteY317" fmla="*/ 1459074 h 6858002"/>
              <a:gd name="connsiteX318" fmla="*/ 3736012 w 4572002"/>
              <a:gd name="connsiteY318" fmla="*/ 1481572 h 6858002"/>
              <a:gd name="connsiteX319" fmla="*/ 3764423 w 4572002"/>
              <a:gd name="connsiteY319" fmla="*/ 1268758 h 6858002"/>
              <a:gd name="connsiteX320" fmla="*/ 3769590 w 4572002"/>
              <a:gd name="connsiteY320" fmla="*/ 1286070 h 6858002"/>
              <a:gd name="connsiteX321" fmla="*/ 3791927 w 4572002"/>
              <a:gd name="connsiteY321" fmla="*/ 1350628 h 6858002"/>
              <a:gd name="connsiteX322" fmla="*/ 3786333 w 4572002"/>
              <a:gd name="connsiteY322" fmla="*/ 1413840 h 6858002"/>
              <a:gd name="connsiteX323" fmla="*/ 3791928 w 4572002"/>
              <a:gd name="connsiteY323" fmla="*/ 1350627 h 6858002"/>
              <a:gd name="connsiteX324" fmla="*/ 3769590 w 4572002"/>
              <a:gd name="connsiteY324" fmla="*/ 1286069 h 6858002"/>
              <a:gd name="connsiteX325" fmla="*/ 3706152 w 4572002"/>
              <a:gd name="connsiteY325" fmla="*/ 773035 h 6858002"/>
              <a:gd name="connsiteX326" fmla="*/ 3706152 w 4572002"/>
              <a:gd name="connsiteY326" fmla="*/ 773036 h 6858002"/>
              <a:gd name="connsiteX327" fmla="*/ 3714152 w 4572002"/>
              <a:gd name="connsiteY327" fmla="*/ 854380 h 6858002"/>
              <a:gd name="connsiteX328" fmla="*/ 3745205 w 4572002"/>
              <a:gd name="connsiteY328" fmla="*/ 915344 h 6858002"/>
              <a:gd name="connsiteX329" fmla="*/ 3755683 w 4572002"/>
              <a:gd name="connsiteY329" fmla="*/ 927156 h 6858002"/>
              <a:gd name="connsiteX330" fmla="*/ 3752063 w 4572002"/>
              <a:gd name="connsiteY330" fmla="*/ 1097088 h 6858002"/>
              <a:gd name="connsiteX331" fmla="*/ 3747681 w 4572002"/>
              <a:gd name="connsiteY331" fmla="*/ 1123186 h 6858002"/>
              <a:gd name="connsiteX332" fmla="*/ 3772400 w 4572002"/>
              <a:gd name="connsiteY332" fmla="*/ 1184029 h 6858002"/>
              <a:gd name="connsiteX333" fmla="*/ 3747682 w 4572002"/>
              <a:gd name="connsiteY333" fmla="*/ 1123185 h 6858002"/>
              <a:gd name="connsiteX334" fmla="*/ 3752064 w 4572002"/>
              <a:gd name="connsiteY334" fmla="*/ 1097087 h 6858002"/>
              <a:gd name="connsiteX335" fmla="*/ 3755684 w 4572002"/>
              <a:gd name="connsiteY335" fmla="*/ 927155 h 6858002"/>
              <a:gd name="connsiteX336" fmla="*/ 3745206 w 4572002"/>
              <a:gd name="connsiteY336" fmla="*/ 915343 h 6858002"/>
              <a:gd name="connsiteX337" fmla="*/ 3714152 w 4572002"/>
              <a:gd name="connsiteY337" fmla="*/ 854379 h 6858002"/>
              <a:gd name="connsiteX338" fmla="*/ 3761553 w 4572002"/>
              <a:gd name="connsiteY338" fmla="*/ 517851 h 6858002"/>
              <a:gd name="connsiteX339" fmla="*/ 3752635 w 4572002"/>
              <a:gd name="connsiteY339" fmla="*/ 556048 h 6858002"/>
              <a:gd name="connsiteX340" fmla="*/ 3746157 w 4572002"/>
              <a:gd name="connsiteY340" fmla="*/ 580051 h 6858002"/>
              <a:gd name="connsiteX341" fmla="*/ 3742776 w 4572002"/>
              <a:gd name="connsiteY341" fmla="*/ 642538 h 6858002"/>
              <a:gd name="connsiteX342" fmla="*/ 3730253 w 4572002"/>
              <a:gd name="connsiteY342" fmla="*/ 694928 h 6858002"/>
              <a:gd name="connsiteX343" fmla="*/ 3742777 w 4572002"/>
              <a:gd name="connsiteY343" fmla="*/ 642537 h 6858002"/>
              <a:gd name="connsiteX344" fmla="*/ 3746158 w 4572002"/>
              <a:gd name="connsiteY344" fmla="*/ 580050 h 6858002"/>
              <a:gd name="connsiteX345" fmla="*/ 3752636 w 4572002"/>
              <a:gd name="connsiteY345" fmla="*/ 556047 h 6858002"/>
              <a:gd name="connsiteX346" fmla="*/ 3774848 w 4572002"/>
              <a:gd name="connsiteY346" fmla="*/ 298169 h 6858002"/>
              <a:gd name="connsiteX347" fmla="*/ 3760065 w 4572002"/>
              <a:gd name="connsiteY347" fmla="*/ 313534 h 6858002"/>
              <a:gd name="connsiteX348" fmla="*/ 3759493 w 4572002"/>
              <a:gd name="connsiteY348" fmla="*/ 338871 h 6858002"/>
              <a:gd name="connsiteX349" fmla="*/ 3759500 w 4572002"/>
              <a:gd name="connsiteY349" fmla="*/ 338900 h 6858002"/>
              <a:gd name="connsiteX350" fmla="*/ 3769400 w 4572002"/>
              <a:gd name="connsiteY350" fmla="*/ 395640 h 6858002"/>
              <a:gd name="connsiteX351" fmla="*/ 3765590 w 4572002"/>
              <a:gd name="connsiteY351" fmla="*/ 367328 h 6858002"/>
              <a:gd name="connsiteX352" fmla="*/ 3759500 w 4572002"/>
              <a:gd name="connsiteY352" fmla="*/ 338900 h 6858002"/>
              <a:gd name="connsiteX353" fmla="*/ 3759494 w 4572002"/>
              <a:gd name="connsiteY353" fmla="*/ 338870 h 6858002"/>
              <a:gd name="connsiteX354" fmla="*/ 3760066 w 4572002"/>
              <a:gd name="connsiteY354" fmla="*/ 313533 h 6858002"/>
              <a:gd name="connsiteX355" fmla="*/ 3782393 w 4572002"/>
              <a:gd name="connsiteY355" fmla="*/ 281568 h 6858002"/>
              <a:gd name="connsiteX356" fmla="*/ 3777498 w 4572002"/>
              <a:gd name="connsiteY356" fmla="*/ 295415 h 6858002"/>
              <a:gd name="connsiteX357" fmla="*/ 3777499 w 4572002"/>
              <a:gd name="connsiteY357" fmla="*/ 295415 h 6858002"/>
              <a:gd name="connsiteX358" fmla="*/ 3769073 w 4572002"/>
              <a:gd name="connsiteY358" fmla="*/ 24486 h 6858002"/>
              <a:gd name="connsiteX359" fmla="*/ 3766810 w 4572002"/>
              <a:gd name="connsiteY359" fmla="*/ 74129 h 6858002"/>
              <a:gd name="connsiteX360" fmla="*/ 3772734 w 4572002"/>
              <a:gd name="connsiteY360" fmla="*/ 125861 h 6858002"/>
              <a:gd name="connsiteX361" fmla="*/ 3777129 w 4572002"/>
              <a:gd name="connsiteY361" fmla="*/ 153387 h 6858002"/>
              <a:gd name="connsiteX362" fmla="*/ 3785402 w 4572002"/>
              <a:gd name="connsiteY362" fmla="*/ 228944 h 6858002"/>
              <a:gd name="connsiteX363" fmla="*/ 3780943 w 4572002"/>
              <a:gd name="connsiteY363" fmla="*/ 177271 h 6858002"/>
              <a:gd name="connsiteX364" fmla="*/ 3777129 w 4572002"/>
              <a:gd name="connsiteY364" fmla="*/ 153387 h 6858002"/>
              <a:gd name="connsiteX365" fmla="*/ 3776930 w 4572002"/>
              <a:gd name="connsiteY365" fmla="*/ 151569 h 6858002"/>
              <a:gd name="connsiteX366" fmla="*/ 3766811 w 4572002"/>
              <a:gd name="connsiteY366" fmla="*/ 74129 h 6858002"/>
              <a:gd name="connsiteX367" fmla="*/ 3766492 w 4572002"/>
              <a:gd name="connsiteY367" fmla="*/ 0 h 6858002"/>
              <a:gd name="connsiteX368" fmla="*/ 4230600 w 4572002"/>
              <a:gd name="connsiteY368" fmla="*/ 0 h 6858002"/>
              <a:gd name="connsiteX369" fmla="*/ 4229473 w 4572002"/>
              <a:gd name="connsiteY369" fmla="*/ 2817 h 6858002"/>
              <a:gd name="connsiteX370" fmla="*/ 4215375 w 4572002"/>
              <a:gd name="connsiteY370" fmla="*/ 63587 h 6858002"/>
              <a:gd name="connsiteX371" fmla="*/ 4201468 w 4572002"/>
              <a:gd name="connsiteY371" fmla="*/ 176939 h 6858002"/>
              <a:gd name="connsiteX372" fmla="*/ 4193466 w 4572002"/>
              <a:gd name="connsiteY372" fmla="*/ 200182 h 6858002"/>
              <a:gd name="connsiteX373" fmla="*/ 4155554 w 4572002"/>
              <a:gd name="connsiteY373" fmla="*/ 340774 h 6858002"/>
              <a:gd name="connsiteX374" fmla="*/ 4156319 w 4572002"/>
              <a:gd name="connsiteY374" fmla="*/ 453364 h 6858002"/>
              <a:gd name="connsiteX375" fmla="*/ 4158033 w 4572002"/>
              <a:gd name="connsiteY375" fmla="*/ 462126 h 6858002"/>
              <a:gd name="connsiteX376" fmla="*/ 4170605 w 4572002"/>
              <a:gd name="connsiteY376" fmla="*/ 505182 h 6858002"/>
              <a:gd name="connsiteX377" fmla="*/ 4167177 w 4572002"/>
              <a:gd name="connsiteY377" fmla="*/ 571860 h 6858002"/>
              <a:gd name="connsiteX378" fmla="*/ 4149840 w 4572002"/>
              <a:gd name="connsiteY378" fmla="*/ 617772 h 6858002"/>
              <a:gd name="connsiteX379" fmla="*/ 4149078 w 4572002"/>
              <a:gd name="connsiteY379" fmla="*/ 674923 h 6858002"/>
              <a:gd name="connsiteX380" fmla="*/ 4159937 w 4572002"/>
              <a:gd name="connsiteY380" fmla="*/ 740268 h 6858002"/>
              <a:gd name="connsiteX381" fmla="*/ 4162223 w 4572002"/>
              <a:gd name="connsiteY381" fmla="*/ 769605 h 6858002"/>
              <a:gd name="connsiteX382" fmla="*/ 4184703 w 4572002"/>
              <a:gd name="connsiteY382" fmla="*/ 850189 h 6858002"/>
              <a:gd name="connsiteX383" fmla="*/ 4179179 w 4572002"/>
              <a:gd name="connsiteY383" fmla="*/ 898198 h 6858002"/>
              <a:gd name="connsiteX384" fmla="*/ 4164319 w 4572002"/>
              <a:gd name="connsiteY384" fmla="*/ 945444 h 6858002"/>
              <a:gd name="connsiteX385" fmla="*/ 4150030 w 4572002"/>
              <a:gd name="connsiteY385" fmla="*/ 975733 h 6858002"/>
              <a:gd name="connsiteX386" fmla="*/ 4139934 w 4572002"/>
              <a:gd name="connsiteY386" fmla="*/ 1036887 h 6858002"/>
              <a:gd name="connsiteX387" fmla="*/ 4141458 w 4572002"/>
              <a:gd name="connsiteY387" fmla="*/ 1048125 h 6858002"/>
              <a:gd name="connsiteX388" fmla="*/ 4154032 w 4572002"/>
              <a:gd name="connsiteY388" fmla="*/ 1230633 h 6858002"/>
              <a:gd name="connsiteX389" fmla="*/ 4174225 w 4572002"/>
              <a:gd name="connsiteY389" fmla="*/ 1303024 h 6858002"/>
              <a:gd name="connsiteX390" fmla="*/ 4176701 w 4572002"/>
              <a:gd name="connsiteY390" fmla="*/ 1318456 h 6858002"/>
              <a:gd name="connsiteX391" fmla="*/ 4199372 w 4572002"/>
              <a:gd name="connsiteY391" fmla="*/ 1472575 h 6858002"/>
              <a:gd name="connsiteX392" fmla="*/ 4200325 w 4572002"/>
              <a:gd name="connsiteY392" fmla="*/ 1489720 h 6858002"/>
              <a:gd name="connsiteX393" fmla="*/ 4196324 w 4572002"/>
              <a:gd name="connsiteY393" fmla="*/ 1537537 h 6858002"/>
              <a:gd name="connsiteX394" fmla="*/ 4237474 w 4572002"/>
              <a:gd name="connsiteY394" fmla="*/ 1650317 h 6858002"/>
              <a:gd name="connsiteX395" fmla="*/ 4251572 w 4572002"/>
              <a:gd name="connsiteY395" fmla="*/ 1763287 h 6858002"/>
              <a:gd name="connsiteX396" fmla="*/ 4251380 w 4572002"/>
              <a:gd name="connsiteY396" fmla="*/ 1825393 h 6858002"/>
              <a:gd name="connsiteX397" fmla="*/ 4261478 w 4572002"/>
              <a:gd name="connsiteY397" fmla="*/ 1869780 h 6858002"/>
              <a:gd name="connsiteX398" fmla="*/ 4292149 w 4572002"/>
              <a:gd name="connsiteY398" fmla="*/ 1978940 h 6858002"/>
              <a:gd name="connsiteX399" fmla="*/ 4296911 w 4572002"/>
              <a:gd name="connsiteY399" fmla="*/ 2030378 h 6858002"/>
              <a:gd name="connsiteX400" fmla="*/ 4307201 w 4572002"/>
              <a:gd name="connsiteY400" fmla="*/ 2085054 h 6858002"/>
              <a:gd name="connsiteX401" fmla="*/ 4353302 w 4572002"/>
              <a:gd name="connsiteY401" fmla="*/ 2220312 h 6858002"/>
              <a:gd name="connsiteX402" fmla="*/ 4350636 w 4572002"/>
              <a:gd name="connsiteY402" fmla="*/ 2330806 h 6858002"/>
              <a:gd name="connsiteX403" fmla="*/ 4351206 w 4572002"/>
              <a:gd name="connsiteY403" fmla="*/ 2401292 h 6858002"/>
              <a:gd name="connsiteX404" fmla="*/ 4366446 w 4572002"/>
              <a:gd name="connsiteY404" fmla="*/ 2485307 h 6858002"/>
              <a:gd name="connsiteX405" fmla="*/ 4388736 w 4572002"/>
              <a:gd name="connsiteY405" fmla="*/ 2554079 h 6858002"/>
              <a:gd name="connsiteX406" fmla="*/ 4406453 w 4572002"/>
              <a:gd name="connsiteY406" fmla="*/ 2649143 h 6858002"/>
              <a:gd name="connsiteX407" fmla="*/ 4440554 w 4572002"/>
              <a:gd name="connsiteY407" fmla="*/ 2743826 h 6858002"/>
              <a:gd name="connsiteX408" fmla="*/ 4466653 w 4572002"/>
              <a:gd name="connsiteY408" fmla="*/ 2809930 h 6858002"/>
              <a:gd name="connsiteX409" fmla="*/ 4489705 w 4572002"/>
              <a:gd name="connsiteY409" fmla="*/ 2901943 h 6858002"/>
              <a:gd name="connsiteX410" fmla="*/ 4505897 w 4572002"/>
              <a:gd name="connsiteY410" fmla="*/ 3042728 h 6858002"/>
              <a:gd name="connsiteX411" fmla="*/ 4507613 w 4572002"/>
              <a:gd name="connsiteY411" fmla="*/ 3107500 h 6858002"/>
              <a:gd name="connsiteX412" fmla="*/ 4545521 w 4572002"/>
              <a:gd name="connsiteY412" fmla="*/ 3209993 h 6858002"/>
              <a:gd name="connsiteX413" fmla="*/ 4563811 w 4572002"/>
              <a:gd name="connsiteY413" fmla="*/ 3253809 h 6858002"/>
              <a:gd name="connsiteX414" fmla="*/ 4548570 w 4572002"/>
              <a:gd name="connsiteY414" fmla="*/ 3293244 h 6858002"/>
              <a:gd name="connsiteX415" fmla="*/ 4531043 w 4572002"/>
              <a:gd name="connsiteY415" fmla="*/ 3318771 h 6858002"/>
              <a:gd name="connsiteX416" fmla="*/ 4545904 w 4572002"/>
              <a:gd name="connsiteY416" fmla="*/ 3399546 h 6858002"/>
              <a:gd name="connsiteX417" fmla="*/ 4561524 w 4572002"/>
              <a:gd name="connsiteY417" fmla="*/ 3485275 h 6858002"/>
              <a:gd name="connsiteX418" fmla="*/ 4572002 w 4572002"/>
              <a:gd name="connsiteY418" fmla="*/ 3546617 h 6858002"/>
              <a:gd name="connsiteX419" fmla="*/ 4563620 w 4572002"/>
              <a:gd name="connsiteY419" fmla="*/ 3623201 h 6858002"/>
              <a:gd name="connsiteX420" fmla="*/ 4560192 w 4572002"/>
              <a:gd name="connsiteY420" fmla="*/ 3683591 h 6858002"/>
              <a:gd name="connsiteX421" fmla="*/ 4550476 w 4572002"/>
              <a:gd name="connsiteY421" fmla="*/ 3732361 h 6858002"/>
              <a:gd name="connsiteX422" fmla="*/ 4544759 w 4572002"/>
              <a:gd name="connsiteY422" fmla="*/ 3749506 h 6858002"/>
              <a:gd name="connsiteX423" fmla="*/ 4500182 w 4572002"/>
              <a:gd name="connsiteY423" fmla="*/ 3885338 h 6858002"/>
              <a:gd name="connsiteX424" fmla="*/ 4464557 w 4572002"/>
              <a:gd name="connsiteY424" fmla="*/ 4030503 h 6858002"/>
              <a:gd name="connsiteX425" fmla="*/ 4487039 w 4572002"/>
              <a:gd name="connsiteY425" fmla="*/ 4124614 h 6858002"/>
              <a:gd name="connsiteX426" fmla="*/ 4486656 w 4572002"/>
              <a:gd name="connsiteY426" fmla="*/ 4159667 h 6858002"/>
              <a:gd name="connsiteX427" fmla="*/ 4491801 w 4572002"/>
              <a:gd name="connsiteY427" fmla="*/ 4320837 h 6858002"/>
              <a:gd name="connsiteX428" fmla="*/ 4497325 w 4572002"/>
              <a:gd name="connsiteY428" fmla="*/ 4349222 h 6858002"/>
              <a:gd name="connsiteX429" fmla="*/ 4474653 w 4572002"/>
              <a:gd name="connsiteY429" fmla="*/ 4502579 h 6858002"/>
              <a:gd name="connsiteX430" fmla="*/ 4470844 w 4572002"/>
              <a:gd name="connsiteY430" fmla="*/ 4558207 h 6858002"/>
              <a:gd name="connsiteX431" fmla="*/ 4464557 w 4572002"/>
              <a:gd name="connsiteY431" fmla="*/ 4609452 h 6858002"/>
              <a:gd name="connsiteX432" fmla="*/ 4463033 w 4572002"/>
              <a:gd name="connsiteY432" fmla="*/ 4681083 h 6858002"/>
              <a:gd name="connsiteX433" fmla="*/ 4465891 w 4572002"/>
              <a:gd name="connsiteY433" fmla="*/ 4755381 h 6858002"/>
              <a:gd name="connsiteX434" fmla="*/ 4465319 w 4572002"/>
              <a:gd name="connsiteY434" fmla="*/ 4838250 h 6858002"/>
              <a:gd name="connsiteX435" fmla="*/ 4460367 w 4572002"/>
              <a:gd name="connsiteY435" fmla="*/ 4871019 h 6858002"/>
              <a:gd name="connsiteX436" fmla="*/ 4463795 w 4572002"/>
              <a:gd name="connsiteY436" fmla="*/ 4959602 h 6858002"/>
              <a:gd name="connsiteX437" fmla="*/ 4458082 w 4572002"/>
              <a:gd name="connsiteY437" fmla="*/ 5006086 h 6858002"/>
              <a:gd name="connsiteX438" fmla="*/ 4456937 w 4572002"/>
              <a:gd name="connsiteY438" fmla="*/ 5082670 h 6858002"/>
              <a:gd name="connsiteX439" fmla="*/ 4455603 w 4572002"/>
              <a:gd name="connsiteY439" fmla="*/ 5107627 h 6858002"/>
              <a:gd name="connsiteX440" fmla="*/ 4454840 w 4572002"/>
              <a:gd name="connsiteY440" fmla="*/ 5129916 h 6858002"/>
              <a:gd name="connsiteX441" fmla="*/ 4470464 w 4572002"/>
              <a:gd name="connsiteY441" fmla="*/ 5206308 h 6858002"/>
              <a:gd name="connsiteX442" fmla="*/ 4471415 w 4572002"/>
              <a:gd name="connsiteY442" fmla="*/ 5274129 h 6858002"/>
              <a:gd name="connsiteX443" fmla="*/ 4483990 w 4572002"/>
              <a:gd name="connsiteY443" fmla="*/ 5393005 h 6858002"/>
              <a:gd name="connsiteX444" fmla="*/ 4479607 w 4572002"/>
              <a:gd name="connsiteY444" fmla="*/ 5419295 h 6858002"/>
              <a:gd name="connsiteX445" fmla="*/ 4477894 w 4572002"/>
              <a:gd name="connsiteY445" fmla="*/ 5501594 h 6858002"/>
              <a:gd name="connsiteX446" fmla="*/ 4476560 w 4572002"/>
              <a:gd name="connsiteY446" fmla="*/ 5548460 h 6858002"/>
              <a:gd name="connsiteX447" fmla="*/ 4485703 w 4572002"/>
              <a:gd name="connsiteY447" fmla="*/ 5606372 h 6858002"/>
              <a:gd name="connsiteX448" fmla="*/ 4505134 w 4572002"/>
              <a:gd name="connsiteY448" fmla="*/ 5706959 h 6858002"/>
              <a:gd name="connsiteX449" fmla="*/ 4508183 w 4572002"/>
              <a:gd name="connsiteY449" fmla="*/ 5733440 h 6858002"/>
              <a:gd name="connsiteX450" fmla="*/ 4517519 w 4572002"/>
              <a:gd name="connsiteY450" fmla="*/ 5781830 h 6858002"/>
              <a:gd name="connsiteX451" fmla="*/ 4519234 w 4572002"/>
              <a:gd name="connsiteY451" fmla="*/ 5790592 h 6858002"/>
              <a:gd name="connsiteX452" fmla="*/ 4542855 w 4572002"/>
              <a:gd name="connsiteY452" fmla="*/ 5864318 h 6858002"/>
              <a:gd name="connsiteX453" fmla="*/ 4544759 w 4572002"/>
              <a:gd name="connsiteY453" fmla="*/ 5902610 h 6858002"/>
              <a:gd name="connsiteX454" fmla="*/ 4544951 w 4572002"/>
              <a:gd name="connsiteY454" fmla="*/ 6012723 h 6858002"/>
              <a:gd name="connsiteX455" fmla="*/ 4541332 w 4572002"/>
              <a:gd name="connsiteY455" fmla="*/ 6059397 h 6858002"/>
              <a:gd name="connsiteX456" fmla="*/ 4527426 w 4572002"/>
              <a:gd name="connsiteY456" fmla="*/ 6171605 h 6858002"/>
              <a:gd name="connsiteX457" fmla="*/ 4520568 w 4572002"/>
              <a:gd name="connsiteY457" fmla="*/ 6242093 h 6858002"/>
              <a:gd name="connsiteX458" fmla="*/ 4509706 w 4572002"/>
              <a:gd name="connsiteY458" fmla="*/ 6323058 h 6858002"/>
              <a:gd name="connsiteX459" fmla="*/ 4502848 w 4572002"/>
              <a:gd name="connsiteY459" fmla="*/ 6415833 h 6858002"/>
              <a:gd name="connsiteX460" fmla="*/ 4482084 w 4572002"/>
              <a:gd name="connsiteY460" fmla="*/ 6584812 h 6858002"/>
              <a:gd name="connsiteX461" fmla="*/ 4460557 w 4572002"/>
              <a:gd name="connsiteY461" fmla="*/ 6748458 h 6858002"/>
              <a:gd name="connsiteX462" fmla="*/ 4441507 w 4572002"/>
              <a:gd name="connsiteY462" fmla="*/ 6815516 h 6858002"/>
              <a:gd name="connsiteX463" fmla="*/ 4431806 w 4572002"/>
              <a:gd name="connsiteY463" fmla="*/ 6858001 h 6858002"/>
              <a:gd name="connsiteX464" fmla="*/ 4259554 w 4572002"/>
              <a:gd name="connsiteY464" fmla="*/ 6858001 h 6858002"/>
              <a:gd name="connsiteX465" fmla="*/ 4259554 w 4572002"/>
              <a:gd name="connsiteY465" fmla="*/ 6858002 h 6858002"/>
              <a:gd name="connsiteX466" fmla="*/ 0 w 4572002"/>
              <a:gd name="connsiteY466" fmla="*/ 6858002 h 6858002"/>
              <a:gd name="connsiteX467" fmla="*/ 0 w 4572002"/>
              <a:gd name="connsiteY467" fmla="*/ 2 h 6858002"/>
              <a:gd name="connsiteX468" fmla="*/ 3766492 w 4572002"/>
              <a:gd name="connsiteY468" fmla="*/ 1 h 6858002"/>
              <a:gd name="connsiteX469" fmla="*/ 3769210 w 4572002"/>
              <a:gd name="connsiteY469" fmla="*/ 21486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</a:cxnLst>
            <a:rect l="l" t="t" r="r" b="b"/>
            <a:pathLst>
              <a:path w="4572002" h="6858002">
                <a:moveTo>
                  <a:pt x="4214994" y="6564620"/>
                </a:moveTo>
                <a:lnTo>
                  <a:pt x="4214994" y="6564621"/>
                </a:lnTo>
                <a:cubicBezTo>
                  <a:pt x="4225281" y="6575479"/>
                  <a:pt x="4231378" y="6582147"/>
                  <a:pt x="4237474" y="6588626"/>
                </a:cubicBezTo>
                <a:lnTo>
                  <a:pt x="4254096" y="6625225"/>
                </a:lnTo>
                <a:lnTo>
                  <a:pt x="4247001" y="6662540"/>
                </a:lnTo>
                <a:lnTo>
                  <a:pt x="4247000" y="6662541"/>
                </a:lnTo>
                <a:lnTo>
                  <a:pt x="4246999" y="6662544"/>
                </a:lnTo>
                <a:lnTo>
                  <a:pt x="4235550" y="6683027"/>
                </a:lnTo>
                <a:lnTo>
                  <a:pt x="4232403" y="6702976"/>
                </a:lnTo>
                <a:lnTo>
                  <a:pt x="4232403" y="6702977"/>
                </a:lnTo>
                <a:cubicBezTo>
                  <a:pt x="4232808" y="6716169"/>
                  <a:pt x="4237951" y="6729219"/>
                  <a:pt x="4246238" y="6742553"/>
                </a:cubicBezTo>
                <a:lnTo>
                  <a:pt x="4246239" y="6742555"/>
                </a:lnTo>
                <a:lnTo>
                  <a:pt x="4265716" y="6812062"/>
                </a:lnTo>
                <a:lnTo>
                  <a:pt x="4265717" y="6812064"/>
                </a:lnTo>
                <a:lnTo>
                  <a:pt x="4265717" y="6812063"/>
                </a:lnTo>
                <a:lnTo>
                  <a:pt x="4265716" y="6812062"/>
                </a:lnTo>
                <a:lnTo>
                  <a:pt x="4260942" y="6776800"/>
                </a:lnTo>
                <a:lnTo>
                  <a:pt x="4246239" y="6742555"/>
                </a:lnTo>
                <a:lnTo>
                  <a:pt x="4246238" y="6742552"/>
                </a:lnTo>
                <a:lnTo>
                  <a:pt x="4232403" y="6702976"/>
                </a:lnTo>
                <a:lnTo>
                  <a:pt x="4246999" y="6662544"/>
                </a:lnTo>
                <a:lnTo>
                  <a:pt x="4247000" y="6662542"/>
                </a:lnTo>
                <a:lnTo>
                  <a:pt x="4247001" y="6662540"/>
                </a:lnTo>
                <a:lnTo>
                  <a:pt x="4254084" y="6645552"/>
                </a:lnTo>
                <a:lnTo>
                  <a:pt x="4254096" y="6625225"/>
                </a:lnTo>
                <a:lnTo>
                  <a:pt x="4254096" y="6625224"/>
                </a:lnTo>
                <a:cubicBezTo>
                  <a:pt x="4252000" y="6611341"/>
                  <a:pt x="4245951" y="6597578"/>
                  <a:pt x="4237474" y="6588625"/>
                </a:cubicBezTo>
                <a:close/>
                <a:moveTo>
                  <a:pt x="4295315" y="6438981"/>
                </a:moveTo>
                <a:lnTo>
                  <a:pt x="4275385" y="6463840"/>
                </a:lnTo>
                <a:lnTo>
                  <a:pt x="4275382" y="6463849"/>
                </a:lnTo>
                <a:lnTo>
                  <a:pt x="4261587" y="6513012"/>
                </a:lnTo>
                <a:lnTo>
                  <a:pt x="4242781" y="6546194"/>
                </a:lnTo>
                <a:lnTo>
                  <a:pt x="4242781" y="6546195"/>
                </a:lnTo>
                <a:lnTo>
                  <a:pt x="4259120" y="6521804"/>
                </a:lnTo>
                <a:lnTo>
                  <a:pt x="4261587" y="6513012"/>
                </a:lnTo>
                <a:lnTo>
                  <a:pt x="4264398" y="6508052"/>
                </a:lnTo>
                <a:lnTo>
                  <a:pt x="4275382" y="6463849"/>
                </a:lnTo>
                <a:lnTo>
                  <a:pt x="4275385" y="6463841"/>
                </a:lnTo>
                <a:cubicBezTo>
                  <a:pt x="4278336" y="6451650"/>
                  <a:pt x="4285813" y="6444077"/>
                  <a:pt x="4295315" y="6438981"/>
                </a:cubicBezTo>
                <a:close/>
                <a:moveTo>
                  <a:pt x="4381289" y="6365204"/>
                </a:moveTo>
                <a:lnTo>
                  <a:pt x="4380008" y="6387910"/>
                </a:lnTo>
                <a:lnTo>
                  <a:pt x="4378243" y="6391549"/>
                </a:lnTo>
                <a:lnTo>
                  <a:pt x="4370589" y="6407332"/>
                </a:lnTo>
                <a:lnTo>
                  <a:pt x="4370589" y="6407333"/>
                </a:lnTo>
                <a:lnTo>
                  <a:pt x="4378243" y="6391549"/>
                </a:lnTo>
                <a:lnTo>
                  <a:pt x="4380008" y="6387910"/>
                </a:lnTo>
                <a:close/>
                <a:moveTo>
                  <a:pt x="4142220" y="4221391"/>
                </a:moveTo>
                <a:lnTo>
                  <a:pt x="4142220" y="4221392"/>
                </a:lnTo>
                <a:cubicBezTo>
                  <a:pt x="4142982" y="4232061"/>
                  <a:pt x="4143172" y="4243873"/>
                  <a:pt x="4147936" y="4253015"/>
                </a:cubicBezTo>
                <a:cubicBezTo>
                  <a:pt x="4160129" y="4277402"/>
                  <a:pt x="4175749" y="4300071"/>
                  <a:pt x="4187752" y="4324646"/>
                </a:cubicBezTo>
                <a:lnTo>
                  <a:pt x="4196706" y="4363891"/>
                </a:lnTo>
                <a:lnTo>
                  <a:pt x="4195944" y="4482004"/>
                </a:lnTo>
                <a:cubicBezTo>
                  <a:pt x="4193276" y="4546776"/>
                  <a:pt x="4192704" y="4612500"/>
                  <a:pt x="4135934" y="4659174"/>
                </a:cubicBezTo>
                <a:cubicBezTo>
                  <a:pt x="4131362" y="4662986"/>
                  <a:pt x="4128694" y="4671176"/>
                  <a:pt x="4127932" y="4677655"/>
                </a:cubicBezTo>
                <a:cubicBezTo>
                  <a:pt x="4124313" y="4707564"/>
                  <a:pt x="4123931" y="4738235"/>
                  <a:pt x="4118025" y="4767764"/>
                </a:cubicBezTo>
                <a:cubicBezTo>
                  <a:pt x="4115644" y="4779575"/>
                  <a:pt x="4114835" y="4790387"/>
                  <a:pt x="4116716" y="4800483"/>
                </a:cubicBezTo>
                <a:lnTo>
                  <a:pt x="4116716" y="4800484"/>
                </a:lnTo>
                <a:cubicBezTo>
                  <a:pt x="4118597" y="4810581"/>
                  <a:pt x="4123170" y="4819964"/>
                  <a:pt x="4131552" y="4828917"/>
                </a:cubicBezTo>
                <a:lnTo>
                  <a:pt x="4153733" y="4863343"/>
                </a:lnTo>
                <a:lnTo>
                  <a:pt x="4161262" y="4889275"/>
                </a:lnTo>
                <a:lnTo>
                  <a:pt x="4159557" y="4912168"/>
                </a:lnTo>
                <a:cubicBezTo>
                  <a:pt x="4157842" y="4919978"/>
                  <a:pt x="4157485" y="4927122"/>
                  <a:pt x="4158155" y="4933804"/>
                </a:cubicBezTo>
                <a:lnTo>
                  <a:pt x="4158155" y="4933805"/>
                </a:lnTo>
                <a:lnTo>
                  <a:pt x="4162914" y="4952673"/>
                </a:lnTo>
                <a:lnTo>
                  <a:pt x="4165707" y="4957454"/>
                </a:lnTo>
                <a:lnTo>
                  <a:pt x="4166985" y="4961456"/>
                </a:lnTo>
                <a:cubicBezTo>
                  <a:pt x="4171496" y="4970097"/>
                  <a:pt x="4177202" y="4978394"/>
                  <a:pt x="4182989" y="4987038"/>
                </a:cubicBezTo>
                <a:cubicBezTo>
                  <a:pt x="4194228" y="5003802"/>
                  <a:pt x="4208326" y="5022853"/>
                  <a:pt x="4209468" y="5041522"/>
                </a:cubicBezTo>
                <a:cubicBezTo>
                  <a:pt x="4210087" y="5052096"/>
                  <a:pt x="4213005" y="5062300"/>
                  <a:pt x="4216684" y="5072376"/>
                </a:cubicBezTo>
                <a:lnTo>
                  <a:pt x="4222587" y="5087441"/>
                </a:lnTo>
                <a:lnTo>
                  <a:pt x="4235615" y="5133220"/>
                </a:lnTo>
                <a:lnTo>
                  <a:pt x="4235616" y="5133225"/>
                </a:lnTo>
                <a:lnTo>
                  <a:pt x="4228901" y="5166113"/>
                </a:lnTo>
                <a:lnTo>
                  <a:pt x="4228901" y="5166114"/>
                </a:lnTo>
                <a:cubicBezTo>
                  <a:pt x="4228139" y="5167638"/>
                  <a:pt x="4228712" y="5169781"/>
                  <a:pt x="4229593" y="5172091"/>
                </a:cubicBezTo>
                <a:lnTo>
                  <a:pt x="4232139" y="5179068"/>
                </a:lnTo>
                <a:cubicBezTo>
                  <a:pt x="4235759" y="5196595"/>
                  <a:pt x="4235807" y="5213598"/>
                  <a:pt x="4231973" y="5229434"/>
                </a:cubicBezTo>
                <a:lnTo>
                  <a:pt x="4225669" y="5241089"/>
                </a:lnTo>
                <a:lnTo>
                  <a:pt x="4208517" y="5272796"/>
                </a:lnTo>
                <a:cubicBezTo>
                  <a:pt x="4196871" y="5285441"/>
                  <a:pt x="4189165" y="5298595"/>
                  <a:pt x="4184613" y="5312288"/>
                </a:cubicBezTo>
                <a:lnTo>
                  <a:pt x="4183557" y="5321350"/>
                </a:lnTo>
                <a:lnTo>
                  <a:pt x="4181083" y="5326163"/>
                </a:lnTo>
                <a:lnTo>
                  <a:pt x="4179637" y="5355014"/>
                </a:lnTo>
                <a:lnTo>
                  <a:pt x="4179637" y="5355015"/>
                </a:lnTo>
                <a:cubicBezTo>
                  <a:pt x="4180286" y="5364883"/>
                  <a:pt x="4181989" y="5375003"/>
                  <a:pt x="4184513" y="5385385"/>
                </a:cubicBezTo>
                <a:cubicBezTo>
                  <a:pt x="4187752" y="5398722"/>
                  <a:pt x="4190038" y="5412058"/>
                  <a:pt x="4192704" y="5425583"/>
                </a:cubicBezTo>
                <a:cubicBezTo>
                  <a:pt x="4196514" y="5443871"/>
                  <a:pt x="4200516" y="5462352"/>
                  <a:pt x="4204327" y="5480638"/>
                </a:cubicBezTo>
                <a:lnTo>
                  <a:pt x="4208850" y="5507668"/>
                </a:lnTo>
                <a:lnTo>
                  <a:pt x="4198232" y="5531692"/>
                </a:lnTo>
                <a:lnTo>
                  <a:pt x="4198231" y="5531693"/>
                </a:lnTo>
                <a:cubicBezTo>
                  <a:pt x="4191181" y="5537600"/>
                  <a:pt x="4187989" y="5542649"/>
                  <a:pt x="4188085" y="5547578"/>
                </a:cubicBezTo>
                <a:lnTo>
                  <a:pt x="4188085" y="5547579"/>
                </a:lnTo>
                <a:cubicBezTo>
                  <a:pt x="4188180" y="5552508"/>
                  <a:pt x="4191562" y="5557318"/>
                  <a:pt x="4197659" y="5562747"/>
                </a:cubicBezTo>
                <a:cubicBezTo>
                  <a:pt x="4240332" y="5600468"/>
                  <a:pt x="4267003" y="5646190"/>
                  <a:pt x="4268907" y="5704484"/>
                </a:cubicBezTo>
                <a:cubicBezTo>
                  <a:pt x="4269289" y="5716486"/>
                  <a:pt x="4271954" y="5728679"/>
                  <a:pt x="4274812" y="5740489"/>
                </a:cubicBezTo>
                <a:cubicBezTo>
                  <a:pt x="4276527" y="5747729"/>
                  <a:pt x="4278433" y="5756494"/>
                  <a:pt x="4283578" y="5760874"/>
                </a:cubicBezTo>
                <a:cubicBezTo>
                  <a:pt x="4322821" y="5794975"/>
                  <a:pt x="4350063" y="5837458"/>
                  <a:pt x="4371973" y="5883752"/>
                </a:cubicBezTo>
                <a:lnTo>
                  <a:pt x="4371974" y="5883757"/>
                </a:lnTo>
                <a:lnTo>
                  <a:pt x="4389877" y="5935946"/>
                </a:lnTo>
                <a:lnTo>
                  <a:pt x="4389878" y="5935950"/>
                </a:lnTo>
                <a:lnTo>
                  <a:pt x="4386259" y="5993290"/>
                </a:lnTo>
                <a:lnTo>
                  <a:pt x="4386259" y="5993291"/>
                </a:lnTo>
                <a:cubicBezTo>
                  <a:pt x="4385116" y="6004531"/>
                  <a:pt x="4385306" y="6017485"/>
                  <a:pt x="4379782" y="6026440"/>
                </a:cubicBezTo>
                <a:cubicBezTo>
                  <a:pt x="4362445" y="6054825"/>
                  <a:pt x="4343778" y="6082258"/>
                  <a:pt x="4323583" y="6108738"/>
                </a:cubicBezTo>
                <a:cubicBezTo>
                  <a:pt x="4314914" y="6120074"/>
                  <a:pt x="4309961" y="6126884"/>
                  <a:pt x="4309890" y="6133314"/>
                </a:cubicBezTo>
                <a:lnTo>
                  <a:pt x="4309890" y="6133315"/>
                </a:lnTo>
                <a:lnTo>
                  <a:pt x="4313591" y="6143190"/>
                </a:lnTo>
                <a:lnTo>
                  <a:pt x="4325486" y="6155600"/>
                </a:lnTo>
                <a:lnTo>
                  <a:pt x="4325488" y="6155603"/>
                </a:lnTo>
                <a:cubicBezTo>
                  <a:pt x="4347778" y="6175798"/>
                  <a:pt x="4359398" y="6200945"/>
                  <a:pt x="4364160" y="6228757"/>
                </a:cubicBezTo>
                <a:lnTo>
                  <a:pt x="4381497" y="6361540"/>
                </a:lnTo>
                <a:lnTo>
                  <a:pt x="4381497" y="6361539"/>
                </a:lnTo>
                <a:cubicBezTo>
                  <a:pt x="4377877" y="6317151"/>
                  <a:pt x="4371590" y="6272764"/>
                  <a:pt x="4364160" y="6228756"/>
                </a:cubicBezTo>
                <a:cubicBezTo>
                  <a:pt x="4359398" y="6200944"/>
                  <a:pt x="4347778" y="6175797"/>
                  <a:pt x="4325488" y="6155602"/>
                </a:cubicBezTo>
                <a:lnTo>
                  <a:pt x="4325486" y="6155600"/>
                </a:lnTo>
                <a:lnTo>
                  <a:pt x="4309890" y="6133315"/>
                </a:lnTo>
                <a:lnTo>
                  <a:pt x="4323583" y="6108739"/>
                </a:lnTo>
                <a:cubicBezTo>
                  <a:pt x="4343778" y="6082259"/>
                  <a:pt x="4362445" y="6054826"/>
                  <a:pt x="4379782" y="6026441"/>
                </a:cubicBezTo>
                <a:cubicBezTo>
                  <a:pt x="4385306" y="6017486"/>
                  <a:pt x="4385116" y="6004532"/>
                  <a:pt x="4386259" y="5993292"/>
                </a:cubicBezTo>
                <a:lnTo>
                  <a:pt x="4386259" y="5993290"/>
                </a:lnTo>
                <a:lnTo>
                  <a:pt x="4389712" y="5964477"/>
                </a:lnTo>
                <a:lnTo>
                  <a:pt x="4389878" y="5935950"/>
                </a:lnTo>
                <a:lnTo>
                  <a:pt x="4389878" y="5935949"/>
                </a:lnTo>
                <a:lnTo>
                  <a:pt x="4389877" y="5935946"/>
                </a:lnTo>
                <a:lnTo>
                  <a:pt x="4382997" y="5909351"/>
                </a:lnTo>
                <a:lnTo>
                  <a:pt x="4371974" y="5883757"/>
                </a:lnTo>
                <a:lnTo>
                  <a:pt x="4371973" y="5883751"/>
                </a:lnTo>
                <a:cubicBezTo>
                  <a:pt x="4350063" y="5837457"/>
                  <a:pt x="4322821" y="5794974"/>
                  <a:pt x="4283578" y="5760873"/>
                </a:cubicBezTo>
                <a:cubicBezTo>
                  <a:pt x="4278433" y="5756493"/>
                  <a:pt x="4276527" y="5747728"/>
                  <a:pt x="4274812" y="5740488"/>
                </a:cubicBezTo>
                <a:cubicBezTo>
                  <a:pt x="4271954" y="5728678"/>
                  <a:pt x="4269289" y="5716485"/>
                  <a:pt x="4268907" y="5704483"/>
                </a:cubicBezTo>
                <a:cubicBezTo>
                  <a:pt x="4267003" y="5646189"/>
                  <a:pt x="4240332" y="5600467"/>
                  <a:pt x="4197659" y="5562746"/>
                </a:cubicBezTo>
                <a:lnTo>
                  <a:pt x="4188085" y="5547578"/>
                </a:lnTo>
                <a:lnTo>
                  <a:pt x="4198231" y="5531694"/>
                </a:lnTo>
                <a:lnTo>
                  <a:pt x="4198232" y="5531692"/>
                </a:lnTo>
                <a:lnTo>
                  <a:pt x="4206630" y="5520422"/>
                </a:lnTo>
                <a:lnTo>
                  <a:pt x="4208850" y="5507668"/>
                </a:lnTo>
                <a:lnTo>
                  <a:pt x="4208850" y="5507667"/>
                </a:lnTo>
                <a:cubicBezTo>
                  <a:pt x="4208803" y="5498832"/>
                  <a:pt x="4206231" y="5489497"/>
                  <a:pt x="4204327" y="5480637"/>
                </a:cubicBezTo>
                <a:cubicBezTo>
                  <a:pt x="4200516" y="5462351"/>
                  <a:pt x="4196514" y="5443870"/>
                  <a:pt x="4192704" y="5425582"/>
                </a:cubicBezTo>
                <a:cubicBezTo>
                  <a:pt x="4190038" y="5412057"/>
                  <a:pt x="4187752" y="5398721"/>
                  <a:pt x="4184513" y="5385384"/>
                </a:cubicBezTo>
                <a:lnTo>
                  <a:pt x="4179637" y="5355014"/>
                </a:lnTo>
                <a:lnTo>
                  <a:pt x="4183557" y="5321350"/>
                </a:lnTo>
                <a:lnTo>
                  <a:pt x="4208517" y="5272797"/>
                </a:lnTo>
                <a:lnTo>
                  <a:pt x="4225669" y="5241089"/>
                </a:lnTo>
                <a:lnTo>
                  <a:pt x="4231973" y="5229433"/>
                </a:lnTo>
                <a:lnTo>
                  <a:pt x="4232139" y="5179068"/>
                </a:lnTo>
                <a:lnTo>
                  <a:pt x="4232139" y="5179067"/>
                </a:lnTo>
                <a:cubicBezTo>
                  <a:pt x="4231663" y="5176876"/>
                  <a:pt x="4230473" y="5174400"/>
                  <a:pt x="4229593" y="5172090"/>
                </a:cubicBezTo>
                <a:lnTo>
                  <a:pt x="4228901" y="5166114"/>
                </a:lnTo>
                <a:lnTo>
                  <a:pt x="4235616" y="5133225"/>
                </a:lnTo>
                <a:lnTo>
                  <a:pt x="4235616" y="5133224"/>
                </a:lnTo>
                <a:lnTo>
                  <a:pt x="4235615" y="5133220"/>
                </a:lnTo>
                <a:lnTo>
                  <a:pt x="4228473" y="5102461"/>
                </a:lnTo>
                <a:lnTo>
                  <a:pt x="4222587" y="5087441"/>
                </a:lnTo>
                <a:lnTo>
                  <a:pt x="4222582" y="5087423"/>
                </a:lnTo>
                <a:cubicBezTo>
                  <a:pt x="4216496" y="5072411"/>
                  <a:pt x="4210397" y="5057381"/>
                  <a:pt x="4209468" y="5041521"/>
                </a:cubicBezTo>
                <a:cubicBezTo>
                  <a:pt x="4208326" y="5022852"/>
                  <a:pt x="4194228" y="5003801"/>
                  <a:pt x="4182989" y="4987037"/>
                </a:cubicBezTo>
                <a:lnTo>
                  <a:pt x="4165707" y="4957454"/>
                </a:lnTo>
                <a:lnTo>
                  <a:pt x="4158155" y="4933805"/>
                </a:lnTo>
                <a:lnTo>
                  <a:pt x="4159557" y="4912169"/>
                </a:lnTo>
                <a:cubicBezTo>
                  <a:pt x="4161319" y="4904358"/>
                  <a:pt x="4161831" y="4896714"/>
                  <a:pt x="4161262" y="4889276"/>
                </a:cubicBezTo>
                <a:lnTo>
                  <a:pt x="4161262" y="4889275"/>
                </a:lnTo>
                <a:lnTo>
                  <a:pt x="4156484" y="4867614"/>
                </a:lnTo>
                <a:lnTo>
                  <a:pt x="4153733" y="4863343"/>
                </a:lnTo>
                <a:lnTo>
                  <a:pt x="4151983" y="4857317"/>
                </a:lnTo>
                <a:cubicBezTo>
                  <a:pt x="4146840" y="4847214"/>
                  <a:pt x="4139839" y="4837703"/>
                  <a:pt x="4131552" y="4828916"/>
                </a:cubicBezTo>
                <a:lnTo>
                  <a:pt x="4116716" y="4800483"/>
                </a:lnTo>
                <a:lnTo>
                  <a:pt x="4118025" y="4767765"/>
                </a:lnTo>
                <a:cubicBezTo>
                  <a:pt x="4123931" y="4738236"/>
                  <a:pt x="4124313" y="4707565"/>
                  <a:pt x="4127932" y="4677656"/>
                </a:cubicBezTo>
                <a:cubicBezTo>
                  <a:pt x="4128694" y="4671177"/>
                  <a:pt x="4131362" y="4662987"/>
                  <a:pt x="4135934" y="4659175"/>
                </a:cubicBezTo>
                <a:cubicBezTo>
                  <a:pt x="4192704" y="4612501"/>
                  <a:pt x="4193276" y="4546777"/>
                  <a:pt x="4195944" y="4482005"/>
                </a:cubicBezTo>
                <a:cubicBezTo>
                  <a:pt x="4197659" y="4442762"/>
                  <a:pt x="4197659" y="4403326"/>
                  <a:pt x="4196706" y="4363891"/>
                </a:cubicBezTo>
                <a:lnTo>
                  <a:pt x="4196706" y="4363890"/>
                </a:lnTo>
                <a:cubicBezTo>
                  <a:pt x="4196514" y="4350554"/>
                  <a:pt x="4193466" y="4336457"/>
                  <a:pt x="4187752" y="4324645"/>
                </a:cubicBezTo>
                <a:cubicBezTo>
                  <a:pt x="4175749" y="4300070"/>
                  <a:pt x="4160129" y="4277401"/>
                  <a:pt x="4147936" y="4253014"/>
                </a:cubicBezTo>
                <a:close/>
                <a:moveTo>
                  <a:pt x="4211111" y="2836172"/>
                </a:moveTo>
                <a:lnTo>
                  <a:pt x="4202421" y="2848793"/>
                </a:lnTo>
                <a:cubicBezTo>
                  <a:pt x="4197421" y="2865010"/>
                  <a:pt x="4191562" y="2881307"/>
                  <a:pt x="4186816" y="2897785"/>
                </a:cubicBezTo>
                <a:lnTo>
                  <a:pt x="4185787" y="2903551"/>
                </a:lnTo>
                <a:lnTo>
                  <a:pt x="4182513" y="2914328"/>
                </a:lnTo>
                <a:lnTo>
                  <a:pt x="4177882" y="2947858"/>
                </a:lnTo>
                <a:lnTo>
                  <a:pt x="4177881" y="2947862"/>
                </a:lnTo>
                <a:lnTo>
                  <a:pt x="4177881" y="2947863"/>
                </a:lnTo>
                <a:cubicBezTo>
                  <a:pt x="4177512" y="2959157"/>
                  <a:pt x="4178512" y="2970576"/>
                  <a:pt x="4181465" y="2982149"/>
                </a:cubicBezTo>
                <a:lnTo>
                  <a:pt x="4193158" y="3077402"/>
                </a:lnTo>
                <a:lnTo>
                  <a:pt x="4180703" y="3172654"/>
                </a:lnTo>
                <a:cubicBezTo>
                  <a:pt x="4154794" y="3276480"/>
                  <a:pt x="4127362" y="3380305"/>
                  <a:pt x="4133076" y="3489467"/>
                </a:cubicBezTo>
                <a:cubicBezTo>
                  <a:pt x="4134028" y="3507563"/>
                  <a:pt x="4122407" y="3529090"/>
                  <a:pt x="4110977" y="3544713"/>
                </a:cubicBezTo>
                <a:cubicBezTo>
                  <a:pt x="4100119" y="3559668"/>
                  <a:pt x="4094260" y="3566812"/>
                  <a:pt x="4093355" y="3574408"/>
                </a:cubicBezTo>
                <a:lnTo>
                  <a:pt x="4093355" y="3574409"/>
                </a:lnTo>
                <a:cubicBezTo>
                  <a:pt x="4092450" y="3582005"/>
                  <a:pt x="4096499" y="3590054"/>
                  <a:pt x="4105453" y="3606818"/>
                </a:cubicBezTo>
                <a:cubicBezTo>
                  <a:pt x="4109835" y="3614820"/>
                  <a:pt x="4112501" y="3624726"/>
                  <a:pt x="4118979" y="3630633"/>
                </a:cubicBezTo>
                <a:lnTo>
                  <a:pt x="4136708" y="3654416"/>
                </a:lnTo>
                <a:lnTo>
                  <a:pt x="4140382" y="3668940"/>
                </a:lnTo>
                <a:lnTo>
                  <a:pt x="4143220" y="3680164"/>
                </a:lnTo>
                <a:lnTo>
                  <a:pt x="4139172" y="3734837"/>
                </a:lnTo>
                <a:lnTo>
                  <a:pt x="4139172" y="3734838"/>
                </a:lnTo>
                <a:cubicBezTo>
                  <a:pt x="4138220" y="3741316"/>
                  <a:pt x="4136886" y="3749126"/>
                  <a:pt x="4139554" y="3754653"/>
                </a:cubicBezTo>
                <a:lnTo>
                  <a:pt x="4145911" y="3789776"/>
                </a:lnTo>
                <a:lnTo>
                  <a:pt x="4130980" y="3822472"/>
                </a:lnTo>
                <a:cubicBezTo>
                  <a:pt x="4123932" y="3831902"/>
                  <a:pt x="4118312" y="3842046"/>
                  <a:pt x="4116645" y="3852619"/>
                </a:cubicBezTo>
                <a:lnTo>
                  <a:pt x="4116645" y="3852620"/>
                </a:lnTo>
                <a:lnTo>
                  <a:pt x="4117425" y="3868764"/>
                </a:lnTo>
                <a:lnTo>
                  <a:pt x="4126028" y="3885337"/>
                </a:lnTo>
                <a:lnTo>
                  <a:pt x="4126028" y="3885339"/>
                </a:lnTo>
                <a:cubicBezTo>
                  <a:pt x="4135744" y="3897722"/>
                  <a:pt x="4143150" y="3910319"/>
                  <a:pt x="4148409" y="3923125"/>
                </a:cubicBezTo>
                <a:lnTo>
                  <a:pt x="4157913" y="3962160"/>
                </a:lnTo>
                <a:lnTo>
                  <a:pt x="4142221" y="4043838"/>
                </a:lnTo>
                <a:lnTo>
                  <a:pt x="4142220" y="4043839"/>
                </a:lnTo>
                <a:cubicBezTo>
                  <a:pt x="4133457" y="4063842"/>
                  <a:pt x="4128075" y="4083702"/>
                  <a:pt x="4127099" y="4103825"/>
                </a:cubicBezTo>
                <a:lnTo>
                  <a:pt x="4127099" y="4103826"/>
                </a:lnTo>
                <a:lnTo>
                  <a:pt x="4129066" y="4134256"/>
                </a:lnTo>
                <a:lnTo>
                  <a:pt x="4138410" y="4165382"/>
                </a:lnTo>
                <a:lnTo>
                  <a:pt x="4138410" y="4165384"/>
                </a:lnTo>
                <a:lnTo>
                  <a:pt x="4142315" y="4192388"/>
                </a:lnTo>
                <a:lnTo>
                  <a:pt x="4142315" y="4192387"/>
                </a:lnTo>
                <a:cubicBezTo>
                  <a:pt x="4142411" y="4182767"/>
                  <a:pt x="4141839" y="4173480"/>
                  <a:pt x="4138410" y="4165383"/>
                </a:cubicBezTo>
                <a:lnTo>
                  <a:pt x="4138410" y="4165382"/>
                </a:lnTo>
                <a:lnTo>
                  <a:pt x="4127099" y="4103826"/>
                </a:lnTo>
                <a:lnTo>
                  <a:pt x="4142220" y="4043840"/>
                </a:lnTo>
                <a:lnTo>
                  <a:pt x="4142221" y="4043838"/>
                </a:lnTo>
                <a:lnTo>
                  <a:pt x="4155523" y="4002410"/>
                </a:lnTo>
                <a:lnTo>
                  <a:pt x="4157913" y="3962160"/>
                </a:lnTo>
                <a:lnTo>
                  <a:pt x="4157913" y="3962159"/>
                </a:lnTo>
                <a:cubicBezTo>
                  <a:pt x="4155651" y="3935727"/>
                  <a:pt x="4145460" y="3910104"/>
                  <a:pt x="4126028" y="3885338"/>
                </a:cubicBezTo>
                <a:lnTo>
                  <a:pt x="4126028" y="3885337"/>
                </a:lnTo>
                <a:lnTo>
                  <a:pt x="4116645" y="3852620"/>
                </a:lnTo>
                <a:lnTo>
                  <a:pt x="4130980" y="3822473"/>
                </a:lnTo>
                <a:cubicBezTo>
                  <a:pt x="4139172" y="3811614"/>
                  <a:pt x="4144316" y="3800897"/>
                  <a:pt x="4145911" y="3789777"/>
                </a:cubicBezTo>
                <a:lnTo>
                  <a:pt x="4145911" y="3789776"/>
                </a:lnTo>
                <a:cubicBezTo>
                  <a:pt x="4147507" y="3778655"/>
                  <a:pt x="4145554" y="3767130"/>
                  <a:pt x="4139554" y="3754652"/>
                </a:cubicBezTo>
                <a:lnTo>
                  <a:pt x="4139172" y="3734838"/>
                </a:lnTo>
                <a:lnTo>
                  <a:pt x="4143220" y="3680164"/>
                </a:lnTo>
                <a:lnTo>
                  <a:pt x="4143220" y="3680163"/>
                </a:lnTo>
                <a:lnTo>
                  <a:pt x="4140382" y="3668940"/>
                </a:lnTo>
                <a:lnTo>
                  <a:pt x="4136708" y="3654416"/>
                </a:lnTo>
                <a:lnTo>
                  <a:pt x="4136708" y="3654416"/>
                </a:lnTo>
                <a:lnTo>
                  <a:pt x="4136708" y="3654415"/>
                </a:lnTo>
                <a:cubicBezTo>
                  <a:pt x="4132898" y="3646123"/>
                  <a:pt x="4127219" y="3638157"/>
                  <a:pt x="4118979" y="3630632"/>
                </a:cubicBezTo>
                <a:cubicBezTo>
                  <a:pt x="4112501" y="3624725"/>
                  <a:pt x="4109835" y="3614819"/>
                  <a:pt x="4105453" y="3606817"/>
                </a:cubicBezTo>
                <a:cubicBezTo>
                  <a:pt x="4100976" y="3598435"/>
                  <a:pt x="4097725" y="3592232"/>
                  <a:pt x="4095707" y="3587174"/>
                </a:cubicBezTo>
                <a:lnTo>
                  <a:pt x="4093355" y="3574408"/>
                </a:lnTo>
                <a:lnTo>
                  <a:pt x="4098434" y="3562321"/>
                </a:lnTo>
                <a:cubicBezTo>
                  <a:pt x="4101369" y="3557716"/>
                  <a:pt x="4105548" y="3552191"/>
                  <a:pt x="4110977" y="3544714"/>
                </a:cubicBezTo>
                <a:cubicBezTo>
                  <a:pt x="4122407" y="3529091"/>
                  <a:pt x="4134028" y="3507564"/>
                  <a:pt x="4133076" y="3489468"/>
                </a:cubicBezTo>
                <a:cubicBezTo>
                  <a:pt x="4127362" y="3380306"/>
                  <a:pt x="4154794" y="3276481"/>
                  <a:pt x="4180703" y="3172655"/>
                </a:cubicBezTo>
                <a:cubicBezTo>
                  <a:pt x="4188705" y="3140650"/>
                  <a:pt x="4192943" y="3109026"/>
                  <a:pt x="4193158" y="3077402"/>
                </a:cubicBezTo>
                <a:lnTo>
                  <a:pt x="4193158" y="3077401"/>
                </a:lnTo>
                <a:cubicBezTo>
                  <a:pt x="4193372" y="3045777"/>
                  <a:pt x="4189562" y="3014153"/>
                  <a:pt x="4181465" y="2982148"/>
                </a:cubicBezTo>
                <a:lnTo>
                  <a:pt x="4177881" y="2947863"/>
                </a:lnTo>
                <a:lnTo>
                  <a:pt x="4177882" y="2947858"/>
                </a:lnTo>
                <a:lnTo>
                  <a:pt x="4185787" y="2903551"/>
                </a:lnTo>
                <a:lnTo>
                  <a:pt x="4202421" y="2848794"/>
                </a:lnTo>
                <a:cubicBezTo>
                  <a:pt x="4203754" y="2844317"/>
                  <a:pt x="4207040" y="2839983"/>
                  <a:pt x="4211111" y="2836173"/>
                </a:cubicBezTo>
                <a:close/>
                <a:moveTo>
                  <a:pt x="3726625" y="1508458"/>
                </a:moveTo>
                <a:lnTo>
                  <a:pt x="3698531" y="1596214"/>
                </a:lnTo>
                <a:cubicBezTo>
                  <a:pt x="3696054" y="1604979"/>
                  <a:pt x="3697579" y="1615837"/>
                  <a:pt x="3700436" y="1624981"/>
                </a:cubicBezTo>
                <a:cubicBezTo>
                  <a:pt x="3710152" y="1656224"/>
                  <a:pt x="3734537" y="1676037"/>
                  <a:pt x="3757017" y="1697754"/>
                </a:cubicBezTo>
                <a:cubicBezTo>
                  <a:pt x="3766924" y="1707280"/>
                  <a:pt x="3773972" y="1720424"/>
                  <a:pt x="3779686" y="1733189"/>
                </a:cubicBezTo>
                <a:cubicBezTo>
                  <a:pt x="3794357" y="1766336"/>
                  <a:pt x="3807501" y="1800247"/>
                  <a:pt x="3821407" y="1833776"/>
                </a:cubicBezTo>
                <a:cubicBezTo>
                  <a:pt x="3822741" y="1837014"/>
                  <a:pt x="3826170" y="1839680"/>
                  <a:pt x="3829028" y="1842159"/>
                </a:cubicBezTo>
                <a:cubicBezTo>
                  <a:pt x="3859129" y="1866923"/>
                  <a:pt x="3889418" y="1891498"/>
                  <a:pt x="3919519" y="1916455"/>
                </a:cubicBezTo>
                <a:cubicBezTo>
                  <a:pt x="3925233" y="1921217"/>
                  <a:pt x="3929425" y="1928077"/>
                  <a:pt x="3934949" y="1933220"/>
                </a:cubicBezTo>
                <a:cubicBezTo>
                  <a:pt x="3942569" y="1940460"/>
                  <a:pt x="3949810" y="1949604"/>
                  <a:pt x="3958954" y="1953414"/>
                </a:cubicBezTo>
                <a:cubicBezTo>
                  <a:pt x="3987719" y="1965225"/>
                  <a:pt x="4000103" y="1987895"/>
                  <a:pt x="4005437" y="2016470"/>
                </a:cubicBezTo>
                <a:cubicBezTo>
                  <a:pt x="4010390" y="2042571"/>
                  <a:pt x="4014582" y="2068670"/>
                  <a:pt x="4020296" y="2094579"/>
                </a:cubicBezTo>
                <a:cubicBezTo>
                  <a:pt x="4027154" y="2126202"/>
                  <a:pt x="4034584" y="2157637"/>
                  <a:pt x="4042967" y="2188880"/>
                </a:cubicBezTo>
                <a:cubicBezTo>
                  <a:pt x="4046587" y="2202405"/>
                  <a:pt x="4050777" y="2216693"/>
                  <a:pt x="4058207" y="2228315"/>
                </a:cubicBezTo>
                <a:cubicBezTo>
                  <a:pt x="4078782" y="2260891"/>
                  <a:pt x="4092688" y="2295754"/>
                  <a:pt x="4087164" y="2334045"/>
                </a:cubicBezTo>
                <a:cubicBezTo>
                  <a:pt x="4082782" y="2364716"/>
                  <a:pt x="4094022" y="2390435"/>
                  <a:pt x="4111549" y="2409486"/>
                </a:cubicBezTo>
                <a:cubicBezTo>
                  <a:pt x="4119503" y="2418155"/>
                  <a:pt x="4125016" y="2426977"/>
                  <a:pt x="4128650" y="2435913"/>
                </a:cubicBezTo>
                <a:lnTo>
                  <a:pt x="4134481" y="2463018"/>
                </a:lnTo>
                <a:lnTo>
                  <a:pt x="4125839" y="2518262"/>
                </a:lnTo>
                <a:lnTo>
                  <a:pt x="4125838" y="2518264"/>
                </a:lnTo>
                <a:cubicBezTo>
                  <a:pt x="4123171" y="2527790"/>
                  <a:pt x="4122027" y="2536457"/>
                  <a:pt x="4122194" y="2545006"/>
                </a:cubicBezTo>
                <a:lnTo>
                  <a:pt x="4122194" y="2545007"/>
                </a:lnTo>
                <a:cubicBezTo>
                  <a:pt x="4122360" y="2553556"/>
                  <a:pt x="4123837" y="2561986"/>
                  <a:pt x="4126408" y="2571035"/>
                </a:cubicBezTo>
                <a:cubicBezTo>
                  <a:pt x="4138410" y="2612946"/>
                  <a:pt x="4170987" y="2640951"/>
                  <a:pt x="4199563" y="2668002"/>
                </a:cubicBezTo>
                <a:cubicBezTo>
                  <a:pt x="4223947" y="2691055"/>
                  <a:pt x="4237663" y="2716964"/>
                  <a:pt x="4247953" y="2745349"/>
                </a:cubicBezTo>
                <a:lnTo>
                  <a:pt x="4247954" y="2745352"/>
                </a:lnTo>
                <a:lnTo>
                  <a:pt x="4253873" y="2778006"/>
                </a:lnTo>
                <a:lnTo>
                  <a:pt x="4253453" y="2785440"/>
                </a:lnTo>
                <a:lnTo>
                  <a:pt x="4243374" y="2811780"/>
                </a:lnTo>
                <a:lnTo>
                  <a:pt x="4243371" y="2811787"/>
                </a:lnTo>
                <a:lnTo>
                  <a:pt x="4243372" y="2811787"/>
                </a:lnTo>
                <a:lnTo>
                  <a:pt x="4243374" y="2811780"/>
                </a:lnTo>
                <a:lnTo>
                  <a:pt x="4253025" y="2793023"/>
                </a:lnTo>
                <a:lnTo>
                  <a:pt x="4253453" y="2785440"/>
                </a:lnTo>
                <a:lnTo>
                  <a:pt x="4254654" y="2782305"/>
                </a:lnTo>
                <a:lnTo>
                  <a:pt x="4253873" y="2778006"/>
                </a:lnTo>
                <a:lnTo>
                  <a:pt x="4254284" y="2770758"/>
                </a:lnTo>
                <a:lnTo>
                  <a:pt x="4247954" y="2745352"/>
                </a:lnTo>
                <a:lnTo>
                  <a:pt x="4247953" y="2745348"/>
                </a:lnTo>
                <a:cubicBezTo>
                  <a:pt x="4237663" y="2716963"/>
                  <a:pt x="4223947" y="2691054"/>
                  <a:pt x="4199563" y="2668001"/>
                </a:cubicBezTo>
                <a:cubicBezTo>
                  <a:pt x="4170987" y="2640950"/>
                  <a:pt x="4138410" y="2612945"/>
                  <a:pt x="4126408" y="2571034"/>
                </a:cubicBezTo>
                <a:lnTo>
                  <a:pt x="4122194" y="2545007"/>
                </a:lnTo>
                <a:lnTo>
                  <a:pt x="4125838" y="2518265"/>
                </a:lnTo>
                <a:lnTo>
                  <a:pt x="4125839" y="2518262"/>
                </a:lnTo>
                <a:lnTo>
                  <a:pt x="4132419" y="2490551"/>
                </a:lnTo>
                <a:lnTo>
                  <a:pt x="4134481" y="2463018"/>
                </a:lnTo>
                <a:lnTo>
                  <a:pt x="4134481" y="2463017"/>
                </a:lnTo>
                <a:cubicBezTo>
                  <a:pt x="4133600" y="2444777"/>
                  <a:pt x="4127457" y="2426822"/>
                  <a:pt x="4111549" y="2409485"/>
                </a:cubicBezTo>
                <a:cubicBezTo>
                  <a:pt x="4094022" y="2390434"/>
                  <a:pt x="4082782" y="2364715"/>
                  <a:pt x="4087164" y="2334044"/>
                </a:cubicBezTo>
                <a:cubicBezTo>
                  <a:pt x="4092688" y="2295753"/>
                  <a:pt x="4078782" y="2260890"/>
                  <a:pt x="4058207" y="2228314"/>
                </a:cubicBezTo>
                <a:cubicBezTo>
                  <a:pt x="4050777" y="2216692"/>
                  <a:pt x="4046587" y="2202404"/>
                  <a:pt x="4042967" y="2188879"/>
                </a:cubicBezTo>
                <a:cubicBezTo>
                  <a:pt x="4034584" y="2157636"/>
                  <a:pt x="4027154" y="2126201"/>
                  <a:pt x="4020296" y="2094578"/>
                </a:cubicBezTo>
                <a:cubicBezTo>
                  <a:pt x="4014582" y="2068669"/>
                  <a:pt x="4010390" y="2042570"/>
                  <a:pt x="4005437" y="2016469"/>
                </a:cubicBezTo>
                <a:cubicBezTo>
                  <a:pt x="4000103" y="1987894"/>
                  <a:pt x="3987719" y="1965224"/>
                  <a:pt x="3958954" y="1953413"/>
                </a:cubicBezTo>
                <a:cubicBezTo>
                  <a:pt x="3949810" y="1949603"/>
                  <a:pt x="3942569" y="1940459"/>
                  <a:pt x="3934949" y="1933219"/>
                </a:cubicBezTo>
                <a:cubicBezTo>
                  <a:pt x="3929425" y="1928076"/>
                  <a:pt x="3925233" y="1921216"/>
                  <a:pt x="3919519" y="1916454"/>
                </a:cubicBezTo>
                <a:cubicBezTo>
                  <a:pt x="3889418" y="1891497"/>
                  <a:pt x="3859129" y="1866922"/>
                  <a:pt x="3829028" y="1842158"/>
                </a:cubicBezTo>
                <a:cubicBezTo>
                  <a:pt x="3826170" y="1839679"/>
                  <a:pt x="3822741" y="1837013"/>
                  <a:pt x="3821407" y="1833775"/>
                </a:cubicBezTo>
                <a:cubicBezTo>
                  <a:pt x="3807501" y="1800246"/>
                  <a:pt x="3794358" y="1766335"/>
                  <a:pt x="3779686" y="1733188"/>
                </a:cubicBezTo>
                <a:cubicBezTo>
                  <a:pt x="3773972" y="1720423"/>
                  <a:pt x="3766924" y="1707279"/>
                  <a:pt x="3757018" y="1697753"/>
                </a:cubicBezTo>
                <a:cubicBezTo>
                  <a:pt x="3734538" y="1676036"/>
                  <a:pt x="3710152" y="1656223"/>
                  <a:pt x="3700436" y="1624980"/>
                </a:cubicBezTo>
                <a:cubicBezTo>
                  <a:pt x="3697580" y="1615836"/>
                  <a:pt x="3696055" y="1604978"/>
                  <a:pt x="3698532" y="1596213"/>
                </a:cubicBezTo>
                <a:close/>
                <a:moveTo>
                  <a:pt x="3745230" y="1459073"/>
                </a:moveTo>
                <a:lnTo>
                  <a:pt x="3745229" y="1459074"/>
                </a:lnTo>
                <a:lnTo>
                  <a:pt x="3736012" y="1481572"/>
                </a:lnTo>
                <a:close/>
                <a:moveTo>
                  <a:pt x="3764423" y="1268758"/>
                </a:moveTo>
                <a:cubicBezTo>
                  <a:pt x="3764875" y="1275402"/>
                  <a:pt x="3766447" y="1281689"/>
                  <a:pt x="3769590" y="1286070"/>
                </a:cubicBezTo>
                <a:cubicBezTo>
                  <a:pt x="3784163" y="1306930"/>
                  <a:pt x="3790403" y="1328553"/>
                  <a:pt x="3791927" y="1350628"/>
                </a:cubicBezTo>
                <a:lnTo>
                  <a:pt x="3786333" y="1413840"/>
                </a:lnTo>
                <a:lnTo>
                  <a:pt x="3791928" y="1350627"/>
                </a:lnTo>
                <a:cubicBezTo>
                  <a:pt x="3790403" y="1328552"/>
                  <a:pt x="3784164" y="1306930"/>
                  <a:pt x="3769590" y="1286069"/>
                </a:cubicBezTo>
                <a:close/>
                <a:moveTo>
                  <a:pt x="3706152" y="773035"/>
                </a:moveTo>
                <a:lnTo>
                  <a:pt x="3706152" y="773036"/>
                </a:lnTo>
                <a:cubicBezTo>
                  <a:pt x="3708438" y="800277"/>
                  <a:pt x="3711676" y="827330"/>
                  <a:pt x="3714152" y="854380"/>
                </a:cubicBezTo>
                <a:cubicBezTo>
                  <a:pt x="3716438" y="878957"/>
                  <a:pt x="3717200" y="903723"/>
                  <a:pt x="3745205" y="915344"/>
                </a:cubicBezTo>
                <a:cubicBezTo>
                  <a:pt x="3749587" y="917060"/>
                  <a:pt x="3752825" y="922774"/>
                  <a:pt x="3755683" y="927156"/>
                </a:cubicBezTo>
                <a:cubicBezTo>
                  <a:pt x="3799691" y="994786"/>
                  <a:pt x="3798547" y="1030981"/>
                  <a:pt x="3752063" y="1097088"/>
                </a:cubicBezTo>
                <a:cubicBezTo>
                  <a:pt x="3747301" y="1103946"/>
                  <a:pt x="3743871" y="1118614"/>
                  <a:pt x="3747681" y="1123186"/>
                </a:cubicBezTo>
                <a:cubicBezTo>
                  <a:pt x="3763493" y="1142618"/>
                  <a:pt x="3770542" y="1162954"/>
                  <a:pt x="3772400" y="1184029"/>
                </a:cubicBezTo>
                <a:cubicBezTo>
                  <a:pt x="3770542" y="1162954"/>
                  <a:pt x="3763494" y="1142617"/>
                  <a:pt x="3747682" y="1123185"/>
                </a:cubicBezTo>
                <a:cubicBezTo>
                  <a:pt x="3743872" y="1118613"/>
                  <a:pt x="3747302" y="1103945"/>
                  <a:pt x="3752064" y="1097087"/>
                </a:cubicBezTo>
                <a:cubicBezTo>
                  <a:pt x="3798548" y="1030980"/>
                  <a:pt x="3799692" y="994785"/>
                  <a:pt x="3755684" y="927155"/>
                </a:cubicBezTo>
                <a:cubicBezTo>
                  <a:pt x="3752826" y="922773"/>
                  <a:pt x="3749588" y="917059"/>
                  <a:pt x="3745206" y="915343"/>
                </a:cubicBezTo>
                <a:cubicBezTo>
                  <a:pt x="3717200" y="903722"/>
                  <a:pt x="3716438" y="878956"/>
                  <a:pt x="3714152" y="854379"/>
                </a:cubicBezTo>
                <a:close/>
                <a:moveTo>
                  <a:pt x="3761553" y="517851"/>
                </a:moveTo>
                <a:lnTo>
                  <a:pt x="3752635" y="556048"/>
                </a:lnTo>
                <a:cubicBezTo>
                  <a:pt x="3750539" y="564049"/>
                  <a:pt x="3745015" y="572623"/>
                  <a:pt x="3746157" y="580051"/>
                </a:cubicBezTo>
                <a:cubicBezTo>
                  <a:pt x="3749491" y="601579"/>
                  <a:pt x="3747062" y="622201"/>
                  <a:pt x="3742776" y="642538"/>
                </a:cubicBezTo>
                <a:lnTo>
                  <a:pt x="3730253" y="694928"/>
                </a:lnTo>
                <a:lnTo>
                  <a:pt x="3742777" y="642537"/>
                </a:lnTo>
                <a:cubicBezTo>
                  <a:pt x="3747063" y="622201"/>
                  <a:pt x="3749492" y="601578"/>
                  <a:pt x="3746158" y="580050"/>
                </a:cubicBezTo>
                <a:cubicBezTo>
                  <a:pt x="3745016" y="572622"/>
                  <a:pt x="3750540" y="564048"/>
                  <a:pt x="3752636" y="556047"/>
                </a:cubicBezTo>
                <a:close/>
                <a:moveTo>
                  <a:pt x="3774848" y="298169"/>
                </a:moveTo>
                <a:lnTo>
                  <a:pt x="3760065" y="313534"/>
                </a:lnTo>
                <a:cubicBezTo>
                  <a:pt x="3755873" y="316390"/>
                  <a:pt x="3758159" y="330299"/>
                  <a:pt x="3759493" y="338871"/>
                </a:cubicBezTo>
                <a:lnTo>
                  <a:pt x="3759500" y="338900"/>
                </a:lnTo>
                <a:lnTo>
                  <a:pt x="3769400" y="395640"/>
                </a:lnTo>
                <a:lnTo>
                  <a:pt x="3765590" y="367328"/>
                </a:lnTo>
                <a:lnTo>
                  <a:pt x="3759500" y="338900"/>
                </a:lnTo>
                <a:lnTo>
                  <a:pt x="3759494" y="338870"/>
                </a:lnTo>
                <a:cubicBezTo>
                  <a:pt x="3758160" y="330298"/>
                  <a:pt x="3755874" y="316389"/>
                  <a:pt x="3760066" y="313533"/>
                </a:cubicBezTo>
                <a:close/>
                <a:moveTo>
                  <a:pt x="3782393" y="281568"/>
                </a:moveTo>
                <a:lnTo>
                  <a:pt x="3777498" y="295415"/>
                </a:lnTo>
                <a:lnTo>
                  <a:pt x="3777499" y="295415"/>
                </a:lnTo>
                <a:close/>
                <a:moveTo>
                  <a:pt x="3769073" y="24486"/>
                </a:moveTo>
                <a:lnTo>
                  <a:pt x="3766810" y="74129"/>
                </a:lnTo>
                <a:cubicBezTo>
                  <a:pt x="3767733" y="91492"/>
                  <a:pt x="3770043" y="108703"/>
                  <a:pt x="3772734" y="125861"/>
                </a:cubicBezTo>
                <a:lnTo>
                  <a:pt x="3777129" y="153387"/>
                </a:lnTo>
                <a:lnTo>
                  <a:pt x="3785402" y="228944"/>
                </a:lnTo>
                <a:lnTo>
                  <a:pt x="3780943" y="177271"/>
                </a:lnTo>
                <a:lnTo>
                  <a:pt x="3777129" y="153387"/>
                </a:lnTo>
                <a:lnTo>
                  <a:pt x="3776930" y="151569"/>
                </a:lnTo>
                <a:cubicBezTo>
                  <a:pt x="3772700" y="125876"/>
                  <a:pt x="3768195" y="100174"/>
                  <a:pt x="3766811" y="74129"/>
                </a:cubicBezTo>
                <a:close/>
                <a:moveTo>
                  <a:pt x="3766492" y="0"/>
                </a:moveTo>
                <a:lnTo>
                  <a:pt x="4230600" y="0"/>
                </a:lnTo>
                <a:lnTo>
                  <a:pt x="4229473" y="2817"/>
                </a:lnTo>
                <a:cubicBezTo>
                  <a:pt x="4221092" y="21486"/>
                  <a:pt x="4218423" y="43012"/>
                  <a:pt x="4215375" y="63587"/>
                </a:cubicBezTo>
                <a:cubicBezTo>
                  <a:pt x="4209851" y="101308"/>
                  <a:pt x="4206421" y="139219"/>
                  <a:pt x="4201468" y="176939"/>
                </a:cubicBezTo>
                <a:cubicBezTo>
                  <a:pt x="4200325" y="184941"/>
                  <a:pt x="4198231" y="194085"/>
                  <a:pt x="4193466" y="200182"/>
                </a:cubicBezTo>
                <a:cubicBezTo>
                  <a:pt x="4161461" y="241901"/>
                  <a:pt x="4152508" y="292579"/>
                  <a:pt x="4155554" y="340774"/>
                </a:cubicBezTo>
                <a:cubicBezTo>
                  <a:pt x="4157843" y="378686"/>
                  <a:pt x="4159557" y="415835"/>
                  <a:pt x="4156319" y="453364"/>
                </a:cubicBezTo>
                <a:cubicBezTo>
                  <a:pt x="4156127" y="456222"/>
                  <a:pt x="4156509" y="460032"/>
                  <a:pt x="4158033" y="462126"/>
                </a:cubicBezTo>
                <a:cubicBezTo>
                  <a:pt x="4168129" y="475081"/>
                  <a:pt x="4168891" y="488607"/>
                  <a:pt x="4170605" y="505182"/>
                </a:cubicBezTo>
                <a:cubicBezTo>
                  <a:pt x="4173083" y="528615"/>
                  <a:pt x="4171367" y="550141"/>
                  <a:pt x="4167177" y="571860"/>
                </a:cubicBezTo>
                <a:cubicBezTo>
                  <a:pt x="4164129" y="587672"/>
                  <a:pt x="4157843" y="603673"/>
                  <a:pt x="4149840" y="617772"/>
                </a:cubicBezTo>
                <a:cubicBezTo>
                  <a:pt x="4138600" y="637392"/>
                  <a:pt x="4134220" y="656255"/>
                  <a:pt x="4149078" y="674923"/>
                </a:cubicBezTo>
                <a:cubicBezTo>
                  <a:pt x="4164891" y="695116"/>
                  <a:pt x="4159367" y="717977"/>
                  <a:pt x="4159937" y="740268"/>
                </a:cubicBezTo>
                <a:cubicBezTo>
                  <a:pt x="4160129" y="749982"/>
                  <a:pt x="4159747" y="760270"/>
                  <a:pt x="4162223" y="769605"/>
                </a:cubicBezTo>
                <a:cubicBezTo>
                  <a:pt x="4169273" y="796655"/>
                  <a:pt x="4179941" y="822756"/>
                  <a:pt x="4184703" y="850189"/>
                </a:cubicBezTo>
                <a:cubicBezTo>
                  <a:pt x="4187370" y="865430"/>
                  <a:pt x="4182607" y="882384"/>
                  <a:pt x="4179179" y="898198"/>
                </a:cubicBezTo>
                <a:cubicBezTo>
                  <a:pt x="4175559" y="914200"/>
                  <a:pt x="4170035" y="930011"/>
                  <a:pt x="4164319" y="945444"/>
                </a:cubicBezTo>
                <a:cubicBezTo>
                  <a:pt x="4160509" y="955920"/>
                  <a:pt x="4156889" y="967350"/>
                  <a:pt x="4150030" y="975733"/>
                </a:cubicBezTo>
                <a:cubicBezTo>
                  <a:pt x="4134410" y="994785"/>
                  <a:pt x="4131742" y="1014406"/>
                  <a:pt x="4139934" y="1036887"/>
                </a:cubicBezTo>
                <a:cubicBezTo>
                  <a:pt x="4141268" y="1040315"/>
                  <a:pt x="4141268" y="1044315"/>
                  <a:pt x="4141458" y="1048125"/>
                </a:cubicBezTo>
                <a:cubicBezTo>
                  <a:pt x="4145458" y="1109091"/>
                  <a:pt x="4147936" y="1170051"/>
                  <a:pt x="4154032" y="1230633"/>
                </a:cubicBezTo>
                <a:cubicBezTo>
                  <a:pt x="4156509" y="1255206"/>
                  <a:pt x="4167367" y="1278829"/>
                  <a:pt x="4174225" y="1303024"/>
                </a:cubicBezTo>
                <a:cubicBezTo>
                  <a:pt x="4175559" y="1307978"/>
                  <a:pt x="4177655" y="1313504"/>
                  <a:pt x="4176701" y="1318456"/>
                </a:cubicBezTo>
                <a:cubicBezTo>
                  <a:pt x="4167177" y="1372368"/>
                  <a:pt x="4181083" y="1422854"/>
                  <a:pt x="4199372" y="1472575"/>
                </a:cubicBezTo>
                <a:cubicBezTo>
                  <a:pt x="4201278" y="1477717"/>
                  <a:pt x="4200706" y="1484004"/>
                  <a:pt x="4200325" y="1489720"/>
                </a:cubicBezTo>
                <a:cubicBezTo>
                  <a:pt x="4198993" y="1505724"/>
                  <a:pt x="4192324" y="1523059"/>
                  <a:pt x="4196324" y="1537537"/>
                </a:cubicBezTo>
                <a:cubicBezTo>
                  <a:pt x="4207374" y="1576019"/>
                  <a:pt x="4220709" y="1614120"/>
                  <a:pt x="4237474" y="1650317"/>
                </a:cubicBezTo>
                <a:cubicBezTo>
                  <a:pt x="4254428" y="1687086"/>
                  <a:pt x="4268716" y="1721185"/>
                  <a:pt x="4251572" y="1763287"/>
                </a:cubicBezTo>
                <a:cubicBezTo>
                  <a:pt x="4244332" y="1781194"/>
                  <a:pt x="4249476" y="1804816"/>
                  <a:pt x="4251380" y="1825393"/>
                </a:cubicBezTo>
                <a:cubicBezTo>
                  <a:pt x="4252904" y="1840441"/>
                  <a:pt x="4261478" y="1854920"/>
                  <a:pt x="4261478" y="1869780"/>
                </a:cubicBezTo>
                <a:cubicBezTo>
                  <a:pt x="4261478" y="1909408"/>
                  <a:pt x="4271574" y="1944649"/>
                  <a:pt x="4292149" y="1978940"/>
                </a:cubicBezTo>
                <a:cubicBezTo>
                  <a:pt x="4300150" y="1992279"/>
                  <a:pt x="4294815" y="2013043"/>
                  <a:pt x="4296911" y="2030378"/>
                </a:cubicBezTo>
                <a:cubicBezTo>
                  <a:pt x="4299388" y="2048668"/>
                  <a:pt x="4301673" y="2067525"/>
                  <a:pt x="4307201" y="2085054"/>
                </a:cubicBezTo>
                <a:cubicBezTo>
                  <a:pt x="4321679" y="2130393"/>
                  <a:pt x="4338062" y="2175163"/>
                  <a:pt x="4353302" y="2220312"/>
                </a:cubicBezTo>
                <a:cubicBezTo>
                  <a:pt x="4365877" y="2257459"/>
                  <a:pt x="4355970" y="2294039"/>
                  <a:pt x="4350636" y="2330806"/>
                </a:cubicBezTo>
                <a:cubicBezTo>
                  <a:pt x="4347205" y="2353859"/>
                  <a:pt x="4339013" y="2375383"/>
                  <a:pt x="4351206" y="2401292"/>
                </a:cubicBezTo>
                <a:cubicBezTo>
                  <a:pt x="4362828" y="2426059"/>
                  <a:pt x="4360160" y="2457492"/>
                  <a:pt x="4366446" y="2485307"/>
                </a:cubicBezTo>
                <a:cubicBezTo>
                  <a:pt x="4371781" y="2508742"/>
                  <a:pt x="4380354" y="2531409"/>
                  <a:pt x="4388736" y="2554079"/>
                </a:cubicBezTo>
                <a:cubicBezTo>
                  <a:pt x="4400168" y="2584942"/>
                  <a:pt x="4412167" y="2615421"/>
                  <a:pt x="4406453" y="2649143"/>
                </a:cubicBezTo>
                <a:cubicBezTo>
                  <a:pt x="4399976" y="2687436"/>
                  <a:pt x="4424359" y="2713723"/>
                  <a:pt x="4440554" y="2743826"/>
                </a:cubicBezTo>
                <a:cubicBezTo>
                  <a:pt x="4451603" y="2764590"/>
                  <a:pt x="4459795" y="2787259"/>
                  <a:pt x="4466653" y="2809930"/>
                </a:cubicBezTo>
                <a:cubicBezTo>
                  <a:pt x="4475607" y="2840219"/>
                  <a:pt x="4480941" y="2871462"/>
                  <a:pt x="4489705" y="2901943"/>
                </a:cubicBezTo>
                <a:cubicBezTo>
                  <a:pt x="4502848" y="2948047"/>
                  <a:pt x="4513137" y="2994722"/>
                  <a:pt x="4505897" y="3042728"/>
                </a:cubicBezTo>
                <a:cubicBezTo>
                  <a:pt x="4502659" y="3064827"/>
                  <a:pt x="4502848" y="3085403"/>
                  <a:pt x="4507613" y="3107500"/>
                </a:cubicBezTo>
                <a:cubicBezTo>
                  <a:pt x="4515422" y="3143695"/>
                  <a:pt x="4516376" y="3180844"/>
                  <a:pt x="4545521" y="3209993"/>
                </a:cubicBezTo>
                <a:cubicBezTo>
                  <a:pt x="4555811" y="3220280"/>
                  <a:pt x="4558477" y="3238758"/>
                  <a:pt x="4563811" y="3253809"/>
                </a:cubicBezTo>
                <a:cubicBezTo>
                  <a:pt x="4570099" y="3271145"/>
                  <a:pt x="4566858" y="3283908"/>
                  <a:pt x="4548570" y="3293244"/>
                </a:cubicBezTo>
                <a:cubicBezTo>
                  <a:pt x="4540379" y="3297434"/>
                  <a:pt x="4532378" y="3309437"/>
                  <a:pt x="4531043" y="3318771"/>
                </a:cubicBezTo>
                <a:cubicBezTo>
                  <a:pt x="4527043" y="3346776"/>
                  <a:pt x="4532950" y="3372495"/>
                  <a:pt x="4545904" y="3399546"/>
                </a:cubicBezTo>
                <a:cubicBezTo>
                  <a:pt x="4558096" y="3424883"/>
                  <a:pt x="4556762" y="3456508"/>
                  <a:pt x="4561524" y="3485275"/>
                </a:cubicBezTo>
                <a:cubicBezTo>
                  <a:pt x="4564954" y="3505657"/>
                  <a:pt x="4572002" y="3526042"/>
                  <a:pt x="4572002" y="3546617"/>
                </a:cubicBezTo>
                <a:cubicBezTo>
                  <a:pt x="4572002" y="3572146"/>
                  <a:pt x="4565907" y="3597482"/>
                  <a:pt x="4563620" y="3623201"/>
                </a:cubicBezTo>
                <a:cubicBezTo>
                  <a:pt x="4561716" y="3643204"/>
                  <a:pt x="4562478" y="3663589"/>
                  <a:pt x="4560192" y="3683591"/>
                </a:cubicBezTo>
                <a:cubicBezTo>
                  <a:pt x="4558477" y="3699976"/>
                  <a:pt x="4554096" y="3716168"/>
                  <a:pt x="4550476" y="3732361"/>
                </a:cubicBezTo>
                <a:cubicBezTo>
                  <a:pt x="4549142" y="3738267"/>
                  <a:pt x="4543998" y="3744173"/>
                  <a:pt x="4544759" y="3749506"/>
                </a:cubicBezTo>
                <a:cubicBezTo>
                  <a:pt x="4552953" y="3802467"/>
                  <a:pt x="4516376" y="3840569"/>
                  <a:pt x="4500182" y="3885338"/>
                </a:cubicBezTo>
                <a:cubicBezTo>
                  <a:pt x="4483035" y="3932394"/>
                  <a:pt x="4456748" y="3977925"/>
                  <a:pt x="4464557" y="4030503"/>
                </a:cubicBezTo>
                <a:cubicBezTo>
                  <a:pt x="4469319" y="4062318"/>
                  <a:pt x="4480369" y="4092989"/>
                  <a:pt x="4487039" y="4124614"/>
                </a:cubicBezTo>
                <a:cubicBezTo>
                  <a:pt x="4489324" y="4135854"/>
                  <a:pt x="4488943" y="4148427"/>
                  <a:pt x="4486656" y="4159667"/>
                </a:cubicBezTo>
                <a:cubicBezTo>
                  <a:pt x="4476177" y="4213961"/>
                  <a:pt x="4474653" y="4267493"/>
                  <a:pt x="4491801" y="4320837"/>
                </a:cubicBezTo>
                <a:cubicBezTo>
                  <a:pt x="4494659" y="4329979"/>
                  <a:pt x="4497325" y="4339695"/>
                  <a:pt x="4497325" y="4349222"/>
                </a:cubicBezTo>
                <a:cubicBezTo>
                  <a:pt x="4497325" y="4401419"/>
                  <a:pt x="4493324" y="4452665"/>
                  <a:pt x="4474653" y="4502579"/>
                </a:cubicBezTo>
                <a:cubicBezTo>
                  <a:pt x="4468368" y="4519343"/>
                  <a:pt x="4472368" y="4539728"/>
                  <a:pt x="4470844" y="4558207"/>
                </a:cubicBezTo>
                <a:cubicBezTo>
                  <a:pt x="4469511" y="4575351"/>
                  <a:pt x="4468940" y="4592878"/>
                  <a:pt x="4464557" y="4609452"/>
                </a:cubicBezTo>
                <a:cubicBezTo>
                  <a:pt x="4458082" y="4633647"/>
                  <a:pt x="4457320" y="4656126"/>
                  <a:pt x="4463033" y="4681083"/>
                </a:cubicBezTo>
                <a:cubicBezTo>
                  <a:pt x="4468368" y="4704895"/>
                  <a:pt x="4465702" y="4730614"/>
                  <a:pt x="4465891" y="4755381"/>
                </a:cubicBezTo>
                <a:cubicBezTo>
                  <a:pt x="4466082" y="4783004"/>
                  <a:pt x="4466272" y="4810627"/>
                  <a:pt x="4465319" y="4838250"/>
                </a:cubicBezTo>
                <a:cubicBezTo>
                  <a:pt x="4464940" y="4849300"/>
                  <a:pt x="4457320" y="4861873"/>
                  <a:pt x="4460367" y="4871019"/>
                </a:cubicBezTo>
                <a:cubicBezTo>
                  <a:pt x="4470653" y="4900546"/>
                  <a:pt x="4458271" y="4930075"/>
                  <a:pt x="4463795" y="4959602"/>
                </a:cubicBezTo>
                <a:cubicBezTo>
                  <a:pt x="4466653" y="4974082"/>
                  <a:pt x="4458844" y="4990465"/>
                  <a:pt x="4458082" y="5006086"/>
                </a:cubicBezTo>
                <a:cubicBezTo>
                  <a:pt x="4456748" y="5031614"/>
                  <a:pt x="4457320" y="5057141"/>
                  <a:pt x="4456937" y="5082670"/>
                </a:cubicBezTo>
                <a:cubicBezTo>
                  <a:pt x="4456748" y="5091052"/>
                  <a:pt x="4455986" y="5099245"/>
                  <a:pt x="4455603" y="5107627"/>
                </a:cubicBezTo>
                <a:cubicBezTo>
                  <a:pt x="4455223" y="5115057"/>
                  <a:pt x="4453508" y="5122867"/>
                  <a:pt x="4454840" y="5129916"/>
                </a:cubicBezTo>
                <a:cubicBezTo>
                  <a:pt x="4459605" y="5155445"/>
                  <a:pt x="4467415" y="5180591"/>
                  <a:pt x="4470464" y="5206308"/>
                </a:cubicBezTo>
                <a:cubicBezTo>
                  <a:pt x="4473130" y="5228597"/>
                  <a:pt x="4469511" y="5251650"/>
                  <a:pt x="4471415" y="5274129"/>
                </a:cubicBezTo>
                <a:cubicBezTo>
                  <a:pt x="4474653" y="5313754"/>
                  <a:pt x="4480369" y="5353379"/>
                  <a:pt x="4483990" y="5393005"/>
                </a:cubicBezTo>
                <a:cubicBezTo>
                  <a:pt x="4484752" y="5401579"/>
                  <a:pt x="4479988" y="5410531"/>
                  <a:pt x="4479607" y="5419295"/>
                </a:cubicBezTo>
                <a:cubicBezTo>
                  <a:pt x="4478656" y="5446728"/>
                  <a:pt x="4478464" y="5474161"/>
                  <a:pt x="4477894" y="5501594"/>
                </a:cubicBezTo>
                <a:cubicBezTo>
                  <a:pt x="4477702" y="5517215"/>
                  <a:pt x="4478273" y="5533027"/>
                  <a:pt x="4476560" y="5548460"/>
                </a:cubicBezTo>
                <a:cubicBezTo>
                  <a:pt x="4474273" y="5568842"/>
                  <a:pt x="4470844" y="5587321"/>
                  <a:pt x="4485703" y="5606372"/>
                </a:cubicBezTo>
                <a:cubicBezTo>
                  <a:pt x="4508755" y="5635711"/>
                  <a:pt x="4499801" y="5673050"/>
                  <a:pt x="4505134" y="5706959"/>
                </a:cubicBezTo>
                <a:cubicBezTo>
                  <a:pt x="4506468" y="5715723"/>
                  <a:pt x="4506659" y="5724678"/>
                  <a:pt x="4508183" y="5733440"/>
                </a:cubicBezTo>
                <a:cubicBezTo>
                  <a:pt x="4511041" y="5749634"/>
                  <a:pt x="4514279" y="5765635"/>
                  <a:pt x="4517519" y="5781830"/>
                </a:cubicBezTo>
                <a:cubicBezTo>
                  <a:pt x="4518089" y="5784686"/>
                  <a:pt x="4518281" y="5787924"/>
                  <a:pt x="4519234" y="5790592"/>
                </a:cubicBezTo>
                <a:cubicBezTo>
                  <a:pt x="4527233" y="5815169"/>
                  <a:pt x="4536378" y="5839361"/>
                  <a:pt x="4542855" y="5864318"/>
                </a:cubicBezTo>
                <a:cubicBezTo>
                  <a:pt x="4546095" y="5876511"/>
                  <a:pt x="4546476" y="5890037"/>
                  <a:pt x="4544759" y="5902610"/>
                </a:cubicBezTo>
                <a:cubicBezTo>
                  <a:pt x="4539808" y="5939377"/>
                  <a:pt x="4537712" y="5975764"/>
                  <a:pt x="4544951" y="6012723"/>
                </a:cubicBezTo>
                <a:cubicBezTo>
                  <a:pt x="4547808" y="6027392"/>
                  <a:pt x="4543045" y="6043776"/>
                  <a:pt x="4541332" y="6059397"/>
                </a:cubicBezTo>
                <a:cubicBezTo>
                  <a:pt x="4536759" y="6096736"/>
                  <a:pt x="4531805" y="6134075"/>
                  <a:pt x="4527426" y="6171605"/>
                </a:cubicBezTo>
                <a:cubicBezTo>
                  <a:pt x="4524758" y="6195037"/>
                  <a:pt x="4523234" y="6218660"/>
                  <a:pt x="4520568" y="6242093"/>
                </a:cubicBezTo>
                <a:cubicBezTo>
                  <a:pt x="4517327" y="6269144"/>
                  <a:pt x="4512375" y="6296005"/>
                  <a:pt x="4509706" y="6323058"/>
                </a:cubicBezTo>
                <a:cubicBezTo>
                  <a:pt x="4506659" y="6353919"/>
                  <a:pt x="4506089" y="6384972"/>
                  <a:pt x="4502848" y="6415833"/>
                </a:cubicBezTo>
                <a:cubicBezTo>
                  <a:pt x="4496563" y="6472225"/>
                  <a:pt x="4489132" y="6528424"/>
                  <a:pt x="4482084" y="6584812"/>
                </a:cubicBezTo>
                <a:cubicBezTo>
                  <a:pt x="4475226" y="6639488"/>
                  <a:pt x="4469129" y="6694164"/>
                  <a:pt x="4460557" y="6748458"/>
                </a:cubicBezTo>
                <a:cubicBezTo>
                  <a:pt x="4456937" y="6771319"/>
                  <a:pt x="4447030" y="6793035"/>
                  <a:pt x="4441507" y="6815516"/>
                </a:cubicBezTo>
                <a:lnTo>
                  <a:pt x="4431806" y="6858001"/>
                </a:lnTo>
                <a:lnTo>
                  <a:pt x="4259554" y="6858001"/>
                </a:lnTo>
                <a:lnTo>
                  <a:pt x="4259554" y="6858002"/>
                </a:lnTo>
                <a:lnTo>
                  <a:pt x="0" y="6858002"/>
                </a:lnTo>
                <a:lnTo>
                  <a:pt x="0" y="2"/>
                </a:lnTo>
                <a:lnTo>
                  <a:pt x="3766492" y="1"/>
                </a:lnTo>
                <a:lnTo>
                  <a:pt x="3769210" y="21486"/>
                </a:lnTo>
                <a:close/>
              </a:path>
            </a:pathLst>
          </a:custGeom>
          <a:solidFill>
            <a:schemeClr val="tx1">
              <a:alpha val="14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21" name="Group 11">
            <a:extLst>
              <a:ext uri="{FF2B5EF4-FFF2-40B4-BE49-F238E27FC236}">
                <a16:creationId xmlns:a16="http://schemas.microsoft.com/office/drawing/2014/main" id="{1C03C1F1-33AC-4C16-AD56-DD6382C369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508320" y="-1"/>
            <a:ext cx="548640" cy="6858001"/>
            <a:chOff x="3697284" y="-1"/>
            <a:chExt cx="884241" cy="6858001"/>
          </a:xfrm>
          <a:effectLst>
            <a:outerShdw blurRad="381000" dist="152400" algn="l" rotWithShape="0">
              <a:prstClr val="black">
                <a:alpha val="10000"/>
              </a:prstClr>
            </a:outerShdw>
          </a:effectLst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66E751B-0173-4DAE-BDFD-D5855E48F6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 flipH="1">
              <a:off x="705641" y="2991642"/>
              <a:ext cx="6858001" cy="874716"/>
            </a:xfrm>
            <a:custGeom>
              <a:avLst/>
              <a:gdLst>
                <a:gd name="connsiteX0" fmla="*/ 0 w 6858001"/>
                <a:gd name="connsiteY0" fmla="*/ 533314 h 874716"/>
                <a:gd name="connsiteX1" fmla="*/ 0 w 6858001"/>
                <a:gd name="connsiteY1" fmla="*/ 69206 h 874716"/>
                <a:gd name="connsiteX2" fmla="*/ 21486 w 6858001"/>
                <a:gd name="connsiteY2" fmla="*/ 71924 h 874716"/>
                <a:gd name="connsiteX3" fmla="*/ 228948 w 6858001"/>
                <a:gd name="connsiteY3" fmla="*/ 88116 h 874716"/>
                <a:gd name="connsiteX4" fmla="*/ 313533 w 6858001"/>
                <a:gd name="connsiteY4" fmla="*/ 62779 h 874716"/>
                <a:gd name="connsiteX5" fmla="*/ 338870 w 6858001"/>
                <a:gd name="connsiteY5" fmla="*/ 62207 h 874716"/>
                <a:gd name="connsiteX6" fmla="*/ 395640 w 6858001"/>
                <a:gd name="connsiteY6" fmla="*/ 72114 h 874716"/>
                <a:gd name="connsiteX7" fmla="*/ 512802 w 6858001"/>
                <a:gd name="connsiteY7" fmla="*/ 65446 h 874716"/>
                <a:gd name="connsiteX8" fmla="*/ 556047 w 6858001"/>
                <a:gd name="connsiteY8" fmla="*/ 55349 h 874716"/>
                <a:gd name="connsiteX9" fmla="*/ 580050 w 6858001"/>
                <a:gd name="connsiteY9" fmla="*/ 48871 h 874716"/>
                <a:gd name="connsiteX10" fmla="*/ 703308 w 6858001"/>
                <a:gd name="connsiteY10" fmla="*/ 30964 h 874716"/>
                <a:gd name="connsiteX11" fmla="*/ 758174 w 6858001"/>
                <a:gd name="connsiteY11" fmla="*/ 11724 h 874716"/>
                <a:gd name="connsiteX12" fmla="*/ 773035 w 6858001"/>
                <a:gd name="connsiteY12" fmla="*/ 8866 h 874716"/>
                <a:gd name="connsiteX13" fmla="*/ 854379 w 6858001"/>
                <a:gd name="connsiteY13" fmla="*/ 16866 h 874716"/>
                <a:gd name="connsiteX14" fmla="*/ 915343 w 6858001"/>
                <a:gd name="connsiteY14" fmla="*/ 47919 h 874716"/>
                <a:gd name="connsiteX15" fmla="*/ 927155 w 6858001"/>
                <a:gd name="connsiteY15" fmla="*/ 58397 h 874716"/>
                <a:gd name="connsiteX16" fmla="*/ 1097087 w 6858001"/>
                <a:gd name="connsiteY16" fmla="*/ 54777 h 874716"/>
                <a:gd name="connsiteX17" fmla="*/ 1123185 w 6858001"/>
                <a:gd name="connsiteY17" fmla="*/ 50395 h 874716"/>
                <a:gd name="connsiteX18" fmla="*/ 1249302 w 6858001"/>
                <a:gd name="connsiteY18" fmla="*/ 68684 h 874716"/>
                <a:gd name="connsiteX19" fmla="*/ 1286069 w 6858001"/>
                <a:gd name="connsiteY19" fmla="*/ 72304 h 874716"/>
                <a:gd name="connsiteX20" fmla="*/ 1417899 w 6858001"/>
                <a:gd name="connsiteY20" fmla="*/ 88688 h 874716"/>
                <a:gd name="connsiteX21" fmla="*/ 1436568 w 6858001"/>
                <a:gd name="connsiteY21" fmla="*/ 73448 h 874716"/>
                <a:gd name="connsiteX22" fmla="*/ 1490292 w 6858001"/>
                <a:gd name="connsiteY22" fmla="*/ 35154 h 874716"/>
                <a:gd name="connsiteX23" fmla="*/ 1596213 w 6858001"/>
                <a:gd name="connsiteY23" fmla="*/ 1245 h 874716"/>
                <a:gd name="connsiteX24" fmla="*/ 1624980 w 6858001"/>
                <a:gd name="connsiteY24" fmla="*/ 3150 h 874716"/>
                <a:gd name="connsiteX25" fmla="*/ 1697753 w 6858001"/>
                <a:gd name="connsiteY25" fmla="*/ 59731 h 874716"/>
                <a:gd name="connsiteX26" fmla="*/ 1733188 w 6858001"/>
                <a:gd name="connsiteY26" fmla="*/ 82400 h 874716"/>
                <a:gd name="connsiteX27" fmla="*/ 1833775 w 6858001"/>
                <a:gd name="connsiteY27" fmla="*/ 124121 h 874716"/>
                <a:gd name="connsiteX28" fmla="*/ 1842158 w 6858001"/>
                <a:gd name="connsiteY28" fmla="*/ 131742 h 874716"/>
                <a:gd name="connsiteX29" fmla="*/ 1916454 w 6858001"/>
                <a:gd name="connsiteY29" fmla="*/ 222233 h 874716"/>
                <a:gd name="connsiteX30" fmla="*/ 1933219 w 6858001"/>
                <a:gd name="connsiteY30" fmla="*/ 237663 h 874716"/>
                <a:gd name="connsiteX31" fmla="*/ 1953413 w 6858001"/>
                <a:gd name="connsiteY31" fmla="*/ 261668 h 874716"/>
                <a:gd name="connsiteX32" fmla="*/ 2016469 w 6858001"/>
                <a:gd name="connsiteY32" fmla="*/ 308151 h 874716"/>
                <a:gd name="connsiteX33" fmla="*/ 2094578 w 6858001"/>
                <a:gd name="connsiteY33" fmla="*/ 323010 h 874716"/>
                <a:gd name="connsiteX34" fmla="*/ 2188879 w 6858001"/>
                <a:gd name="connsiteY34" fmla="*/ 345681 h 874716"/>
                <a:gd name="connsiteX35" fmla="*/ 2228314 w 6858001"/>
                <a:gd name="connsiteY35" fmla="*/ 360921 h 874716"/>
                <a:gd name="connsiteX36" fmla="*/ 2334044 w 6858001"/>
                <a:gd name="connsiteY36" fmla="*/ 389878 h 874716"/>
                <a:gd name="connsiteX37" fmla="*/ 2409485 w 6858001"/>
                <a:gd name="connsiteY37" fmla="*/ 414263 h 874716"/>
                <a:gd name="connsiteX38" fmla="*/ 2518264 w 6858001"/>
                <a:gd name="connsiteY38" fmla="*/ 428552 h 874716"/>
                <a:gd name="connsiteX39" fmla="*/ 2571034 w 6858001"/>
                <a:gd name="connsiteY39" fmla="*/ 429122 h 874716"/>
                <a:gd name="connsiteX40" fmla="*/ 2668001 w 6858001"/>
                <a:gd name="connsiteY40" fmla="*/ 502276 h 874716"/>
                <a:gd name="connsiteX41" fmla="*/ 2745348 w 6858001"/>
                <a:gd name="connsiteY41" fmla="*/ 550666 h 874716"/>
                <a:gd name="connsiteX42" fmla="*/ 2826694 w 6858001"/>
                <a:gd name="connsiteY42" fmla="*/ 527233 h 874716"/>
                <a:gd name="connsiteX43" fmla="*/ 2848793 w 6858001"/>
                <a:gd name="connsiteY43" fmla="*/ 505134 h 874716"/>
                <a:gd name="connsiteX44" fmla="*/ 2982148 w 6858001"/>
                <a:gd name="connsiteY44" fmla="*/ 484179 h 874716"/>
                <a:gd name="connsiteX45" fmla="*/ 3172654 w 6858001"/>
                <a:gd name="connsiteY45" fmla="*/ 483417 h 874716"/>
                <a:gd name="connsiteX46" fmla="*/ 3489467 w 6858001"/>
                <a:gd name="connsiteY46" fmla="*/ 435790 h 874716"/>
                <a:gd name="connsiteX47" fmla="*/ 3544713 w 6858001"/>
                <a:gd name="connsiteY47" fmla="*/ 413691 h 874716"/>
                <a:gd name="connsiteX48" fmla="*/ 3606817 w 6858001"/>
                <a:gd name="connsiteY48" fmla="*/ 408167 h 874716"/>
                <a:gd name="connsiteX49" fmla="*/ 3630632 w 6858001"/>
                <a:gd name="connsiteY49" fmla="*/ 421693 h 874716"/>
                <a:gd name="connsiteX50" fmla="*/ 3734837 w 6858001"/>
                <a:gd name="connsiteY50" fmla="*/ 441886 h 874716"/>
                <a:gd name="connsiteX51" fmla="*/ 3754652 w 6858001"/>
                <a:gd name="connsiteY51" fmla="*/ 442268 h 874716"/>
                <a:gd name="connsiteX52" fmla="*/ 3822472 w 6858001"/>
                <a:gd name="connsiteY52" fmla="*/ 433694 h 874716"/>
                <a:gd name="connsiteX53" fmla="*/ 3885338 w 6858001"/>
                <a:gd name="connsiteY53" fmla="*/ 428742 h 874716"/>
                <a:gd name="connsiteX54" fmla="*/ 4043839 w 6858001"/>
                <a:gd name="connsiteY54" fmla="*/ 444934 h 874716"/>
                <a:gd name="connsiteX55" fmla="*/ 4165383 w 6858001"/>
                <a:gd name="connsiteY55" fmla="*/ 441124 h 874716"/>
                <a:gd name="connsiteX56" fmla="*/ 4221391 w 6858001"/>
                <a:gd name="connsiteY56" fmla="*/ 444934 h 874716"/>
                <a:gd name="connsiteX57" fmla="*/ 4253014 w 6858001"/>
                <a:gd name="connsiteY57" fmla="*/ 450650 h 874716"/>
                <a:gd name="connsiteX58" fmla="*/ 4324645 w 6858001"/>
                <a:gd name="connsiteY58" fmla="*/ 490466 h 874716"/>
                <a:gd name="connsiteX59" fmla="*/ 4363890 w 6858001"/>
                <a:gd name="connsiteY59" fmla="*/ 499420 h 874716"/>
                <a:gd name="connsiteX60" fmla="*/ 4482004 w 6858001"/>
                <a:gd name="connsiteY60" fmla="*/ 498658 h 874716"/>
                <a:gd name="connsiteX61" fmla="*/ 4659174 w 6858001"/>
                <a:gd name="connsiteY61" fmla="*/ 438648 h 874716"/>
                <a:gd name="connsiteX62" fmla="*/ 4677655 w 6858001"/>
                <a:gd name="connsiteY62" fmla="*/ 430646 h 874716"/>
                <a:gd name="connsiteX63" fmla="*/ 4767764 w 6858001"/>
                <a:gd name="connsiteY63" fmla="*/ 420739 h 874716"/>
                <a:gd name="connsiteX64" fmla="*/ 4828916 w 6858001"/>
                <a:gd name="connsiteY64" fmla="*/ 434266 h 874716"/>
                <a:gd name="connsiteX65" fmla="*/ 4912168 w 6858001"/>
                <a:gd name="connsiteY65" fmla="*/ 462271 h 874716"/>
                <a:gd name="connsiteX66" fmla="*/ 4987037 w 6858001"/>
                <a:gd name="connsiteY66" fmla="*/ 485703 h 874716"/>
                <a:gd name="connsiteX67" fmla="*/ 5041521 w 6858001"/>
                <a:gd name="connsiteY67" fmla="*/ 512182 h 874716"/>
                <a:gd name="connsiteX68" fmla="*/ 5166113 w 6858001"/>
                <a:gd name="connsiteY68" fmla="*/ 531615 h 874716"/>
                <a:gd name="connsiteX69" fmla="*/ 5179067 w 6858001"/>
                <a:gd name="connsiteY69" fmla="*/ 534853 h 874716"/>
                <a:gd name="connsiteX70" fmla="*/ 5272796 w 6858001"/>
                <a:gd name="connsiteY70" fmla="*/ 511230 h 874716"/>
                <a:gd name="connsiteX71" fmla="*/ 5385384 w 6858001"/>
                <a:gd name="connsiteY71" fmla="*/ 487227 h 874716"/>
                <a:gd name="connsiteX72" fmla="*/ 5425582 w 6858001"/>
                <a:gd name="connsiteY72" fmla="*/ 495418 h 874716"/>
                <a:gd name="connsiteX73" fmla="*/ 5480637 w 6858001"/>
                <a:gd name="connsiteY73" fmla="*/ 507040 h 874716"/>
                <a:gd name="connsiteX74" fmla="*/ 5531693 w 6858001"/>
                <a:gd name="connsiteY74" fmla="*/ 500944 h 874716"/>
                <a:gd name="connsiteX75" fmla="*/ 5562746 w 6858001"/>
                <a:gd name="connsiteY75" fmla="*/ 500372 h 874716"/>
                <a:gd name="connsiteX76" fmla="*/ 5704483 w 6858001"/>
                <a:gd name="connsiteY76" fmla="*/ 571620 h 874716"/>
                <a:gd name="connsiteX77" fmla="*/ 5740488 w 6858001"/>
                <a:gd name="connsiteY77" fmla="*/ 577526 h 874716"/>
                <a:gd name="connsiteX78" fmla="*/ 5760873 w 6858001"/>
                <a:gd name="connsiteY78" fmla="*/ 586291 h 874716"/>
                <a:gd name="connsiteX79" fmla="*/ 5883751 w 6858001"/>
                <a:gd name="connsiteY79" fmla="*/ 674686 h 874716"/>
                <a:gd name="connsiteX80" fmla="*/ 5935949 w 6858001"/>
                <a:gd name="connsiteY80" fmla="*/ 692592 h 874716"/>
                <a:gd name="connsiteX81" fmla="*/ 5993291 w 6858001"/>
                <a:gd name="connsiteY81" fmla="*/ 688972 h 874716"/>
                <a:gd name="connsiteX82" fmla="*/ 6026440 w 6858001"/>
                <a:gd name="connsiteY82" fmla="*/ 682496 h 874716"/>
                <a:gd name="connsiteX83" fmla="*/ 6108738 w 6858001"/>
                <a:gd name="connsiteY83" fmla="*/ 626296 h 874716"/>
                <a:gd name="connsiteX84" fmla="*/ 6155602 w 6858001"/>
                <a:gd name="connsiteY84" fmla="*/ 628202 h 874716"/>
                <a:gd name="connsiteX85" fmla="*/ 6228756 w 6858001"/>
                <a:gd name="connsiteY85" fmla="*/ 666873 h 874716"/>
                <a:gd name="connsiteX86" fmla="*/ 6361539 w 6858001"/>
                <a:gd name="connsiteY86" fmla="*/ 684210 h 874716"/>
                <a:gd name="connsiteX87" fmla="*/ 6428979 w 6858001"/>
                <a:gd name="connsiteY87" fmla="*/ 630106 h 874716"/>
                <a:gd name="connsiteX88" fmla="*/ 6463840 w 6858001"/>
                <a:gd name="connsiteY88" fmla="*/ 578098 h 874716"/>
                <a:gd name="connsiteX89" fmla="*/ 6564620 w 6858001"/>
                <a:gd name="connsiteY89" fmla="*/ 517708 h 874716"/>
                <a:gd name="connsiteX90" fmla="*/ 6588625 w 6858001"/>
                <a:gd name="connsiteY90" fmla="*/ 540187 h 874716"/>
                <a:gd name="connsiteX91" fmla="*/ 6662541 w 6858001"/>
                <a:gd name="connsiteY91" fmla="*/ 549714 h 874716"/>
                <a:gd name="connsiteX92" fmla="*/ 6742552 w 6858001"/>
                <a:gd name="connsiteY92" fmla="*/ 548952 h 874716"/>
                <a:gd name="connsiteX93" fmla="*/ 6812063 w 6858001"/>
                <a:gd name="connsiteY93" fmla="*/ 568430 h 874716"/>
                <a:gd name="connsiteX94" fmla="*/ 6858001 w 6858001"/>
                <a:gd name="connsiteY94" fmla="*/ 562267 h 874716"/>
                <a:gd name="connsiteX95" fmla="*/ 6858001 w 6858001"/>
                <a:gd name="connsiteY95" fmla="*/ 734520 h 874716"/>
                <a:gd name="connsiteX96" fmla="*/ 6815516 w 6858001"/>
                <a:gd name="connsiteY96" fmla="*/ 744220 h 874716"/>
                <a:gd name="connsiteX97" fmla="*/ 6748458 w 6858001"/>
                <a:gd name="connsiteY97" fmla="*/ 763271 h 874716"/>
                <a:gd name="connsiteX98" fmla="*/ 6584812 w 6858001"/>
                <a:gd name="connsiteY98" fmla="*/ 784797 h 874716"/>
                <a:gd name="connsiteX99" fmla="*/ 6415833 w 6858001"/>
                <a:gd name="connsiteY99" fmla="*/ 805562 h 874716"/>
                <a:gd name="connsiteX100" fmla="*/ 6323058 w 6858001"/>
                <a:gd name="connsiteY100" fmla="*/ 812420 h 874716"/>
                <a:gd name="connsiteX101" fmla="*/ 6242093 w 6858001"/>
                <a:gd name="connsiteY101" fmla="*/ 823281 h 874716"/>
                <a:gd name="connsiteX102" fmla="*/ 6171605 w 6858001"/>
                <a:gd name="connsiteY102" fmla="*/ 830139 h 874716"/>
                <a:gd name="connsiteX103" fmla="*/ 6059397 w 6858001"/>
                <a:gd name="connsiteY103" fmla="*/ 844045 h 874716"/>
                <a:gd name="connsiteX104" fmla="*/ 6012723 w 6858001"/>
                <a:gd name="connsiteY104" fmla="*/ 847665 h 874716"/>
                <a:gd name="connsiteX105" fmla="*/ 5902610 w 6858001"/>
                <a:gd name="connsiteY105" fmla="*/ 847473 h 874716"/>
                <a:gd name="connsiteX106" fmla="*/ 5864318 w 6858001"/>
                <a:gd name="connsiteY106" fmla="*/ 845569 h 874716"/>
                <a:gd name="connsiteX107" fmla="*/ 5790592 w 6858001"/>
                <a:gd name="connsiteY107" fmla="*/ 821947 h 874716"/>
                <a:gd name="connsiteX108" fmla="*/ 5781830 w 6858001"/>
                <a:gd name="connsiteY108" fmla="*/ 820233 h 874716"/>
                <a:gd name="connsiteX109" fmla="*/ 5733440 w 6858001"/>
                <a:gd name="connsiteY109" fmla="*/ 810896 h 874716"/>
                <a:gd name="connsiteX110" fmla="*/ 5706959 w 6858001"/>
                <a:gd name="connsiteY110" fmla="*/ 807848 h 874716"/>
                <a:gd name="connsiteX111" fmla="*/ 5606372 w 6858001"/>
                <a:gd name="connsiteY111" fmla="*/ 788417 h 874716"/>
                <a:gd name="connsiteX112" fmla="*/ 5548460 w 6858001"/>
                <a:gd name="connsiteY112" fmla="*/ 779273 h 874716"/>
                <a:gd name="connsiteX113" fmla="*/ 5501594 w 6858001"/>
                <a:gd name="connsiteY113" fmla="*/ 780607 h 874716"/>
                <a:gd name="connsiteX114" fmla="*/ 5419295 w 6858001"/>
                <a:gd name="connsiteY114" fmla="*/ 782321 h 874716"/>
                <a:gd name="connsiteX115" fmla="*/ 5393005 w 6858001"/>
                <a:gd name="connsiteY115" fmla="*/ 786703 h 874716"/>
                <a:gd name="connsiteX116" fmla="*/ 5274129 w 6858001"/>
                <a:gd name="connsiteY116" fmla="*/ 774129 h 874716"/>
                <a:gd name="connsiteX117" fmla="*/ 5206308 w 6858001"/>
                <a:gd name="connsiteY117" fmla="*/ 773177 h 874716"/>
                <a:gd name="connsiteX118" fmla="*/ 5129916 w 6858001"/>
                <a:gd name="connsiteY118" fmla="*/ 757554 h 874716"/>
                <a:gd name="connsiteX119" fmla="*/ 5107627 w 6858001"/>
                <a:gd name="connsiteY119" fmla="*/ 758316 h 874716"/>
                <a:gd name="connsiteX120" fmla="*/ 5082670 w 6858001"/>
                <a:gd name="connsiteY120" fmla="*/ 759651 h 874716"/>
                <a:gd name="connsiteX121" fmla="*/ 5006086 w 6858001"/>
                <a:gd name="connsiteY121" fmla="*/ 760795 h 874716"/>
                <a:gd name="connsiteX122" fmla="*/ 4959602 w 6858001"/>
                <a:gd name="connsiteY122" fmla="*/ 766509 h 874716"/>
                <a:gd name="connsiteX123" fmla="*/ 4871019 w 6858001"/>
                <a:gd name="connsiteY123" fmla="*/ 763081 h 874716"/>
                <a:gd name="connsiteX124" fmla="*/ 4838250 w 6858001"/>
                <a:gd name="connsiteY124" fmla="*/ 768033 h 874716"/>
                <a:gd name="connsiteX125" fmla="*/ 4755381 w 6858001"/>
                <a:gd name="connsiteY125" fmla="*/ 768605 h 874716"/>
                <a:gd name="connsiteX126" fmla="*/ 4681083 w 6858001"/>
                <a:gd name="connsiteY126" fmla="*/ 765747 h 874716"/>
                <a:gd name="connsiteX127" fmla="*/ 4609452 w 6858001"/>
                <a:gd name="connsiteY127" fmla="*/ 767271 h 874716"/>
                <a:gd name="connsiteX128" fmla="*/ 4558207 w 6858001"/>
                <a:gd name="connsiteY128" fmla="*/ 773557 h 874716"/>
                <a:gd name="connsiteX129" fmla="*/ 4502579 w 6858001"/>
                <a:gd name="connsiteY129" fmla="*/ 777367 h 874716"/>
                <a:gd name="connsiteX130" fmla="*/ 4349222 w 6858001"/>
                <a:gd name="connsiteY130" fmla="*/ 800038 h 874716"/>
                <a:gd name="connsiteX131" fmla="*/ 4320837 w 6858001"/>
                <a:gd name="connsiteY131" fmla="*/ 794514 h 874716"/>
                <a:gd name="connsiteX132" fmla="*/ 4159667 w 6858001"/>
                <a:gd name="connsiteY132" fmla="*/ 789370 h 874716"/>
                <a:gd name="connsiteX133" fmla="*/ 4124614 w 6858001"/>
                <a:gd name="connsiteY133" fmla="*/ 789752 h 874716"/>
                <a:gd name="connsiteX134" fmla="*/ 4030503 w 6858001"/>
                <a:gd name="connsiteY134" fmla="*/ 767271 h 874716"/>
                <a:gd name="connsiteX135" fmla="*/ 3885338 w 6858001"/>
                <a:gd name="connsiteY135" fmla="*/ 802896 h 874716"/>
                <a:gd name="connsiteX136" fmla="*/ 3749506 w 6858001"/>
                <a:gd name="connsiteY136" fmla="*/ 847473 h 874716"/>
                <a:gd name="connsiteX137" fmla="*/ 3732361 w 6858001"/>
                <a:gd name="connsiteY137" fmla="*/ 853190 h 874716"/>
                <a:gd name="connsiteX138" fmla="*/ 3683591 w 6858001"/>
                <a:gd name="connsiteY138" fmla="*/ 862906 h 874716"/>
                <a:gd name="connsiteX139" fmla="*/ 3623201 w 6858001"/>
                <a:gd name="connsiteY139" fmla="*/ 866334 h 874716"/>
                <a:gd name="connsiteX140" fmla="*/ 3546617 w 6858001"/>
                <a:gd name="connsiteY140" fmla="*/ 874716 h 874716"/>
                <a:gd name="connsiteX141" fmla="*/ 3485275 w 6858001"/>
                <a:gd name="connsiteY141" fmla="*/ 864238 h 874716"/>
                <a:gd name="connsiteX142" fmla="*/ 3399546 w 6858001"/>
                <a:gd name="connsiteY142" fmla="*/ 848618 h 874716"/>
                <a:gd name="connsiteX143" fmla="*/ 3318771 w 6858001"/>
                <a:gd name="connsiteY143" fmla="*/ 833757 h 874716"/>
                <a:gd name="connsiteX144" fmla="*/ 3293244 w 6858001"/>
                <a:gd name="connsiteY144" fmla="*/ 851284 h 874716"/>
                <a:gd name="connsiteX145" fmla="*/ 3253809 w 6858001"/>
                <a:gd name="connsiteY145" fmla="*/ 866524 h 874716"/>
                <a:gd name="connsiteX146" fmla="*/ 3209993 w 6858001"/>
                <a:gd name="connsiteY146" fmla="*/ 848235 h 874716"/>
                <a:gd name="connsiteX147" fmla="*/ 3107500 w 6858001"/>
                <a:gd name="connsiteY147" fmla="*/ 810326 h 874716"/>
                <a:gd name="connsiteX148" fmla="*/ 3042728 w 6858001"/>
                <a:gd name="connsiteY148" fmla="*/ 808610 h 874716"/>
                <a:gd name="connsiteX149" fmla="*/ 2901943 w 6858001"/>
                <a:gd name="connsiteY149" fmla="*/ 792418 h 874716"/>
                <a:gd name="connsiteX150" fmla="*/ 2809930 w 6858001"/>
                <a:gd name="connsiteY150" fmla="*/ 769367 h 874716"/>
                <a:gd name="connsiteX151" fmla="*/ 2743826 w 6858001"/>
                <a:gd name="connsiteY151" fmla="*/ 743268 h 874716"/>
                <a:gd name="connsiteX152" fmla="*/ 2649143 w 6858001"/>
                <a:gd name="connsiteY152" fmla="*/ 709167 h 874716"/>
                <a:gd name="connsiteX153" fmla="*/ 2554079 w 6858001"/>
                <a:gd name="connsiteY153" fmla="*/ 691450 h 874716"/>
                <a:gd name="connsiteX154" fmla="*/ 2485307 w 6858001"/>
                <a:gd name="connsiteY154" fmla="*/ 669160 h 874716"/>
                <a:gd name="connsiteX155" fmla="*/ 2401292 w 6858001"/>
                <a:gd name="connsiteY155" fmla="*/ 653919 h 874716"/>
                <a:gd name="connsiteX156" fmla="*/ 2330806 w 6858001"/>
                <a:gd name="connsiteY156" fmla="*/ 653349 h 874716"/>
                <a:gd name="connsiteX157" fmla="*/ 2220312 w 6858001"/>
                <a:gd name="connsiteY157" fmla="*/ 656015 h 874716"/>
                <a:gd name="connsiteX158" fmla="*/ 2085054 w 6858001"/>
                <a:gd name="connsiteY158" fmla="*/ 609914 h 874716"/>
                <a:gd name="connsiteX159" fmla="*/ 2030378 w 6858001"/>
                <a:gd name="connsiteY159" fmla="*/ 599625 h 874716"/>
                <a:gd name="connsiteX160" fmla="*/ 1978940 w 6858001"/>
                <a:gd name="connsiteY160" fmla="*/ 594863 h 874716"/>
                <a:gd name="connsiteX161" fmla="*/ 1869780 w 6858001"/>
                <a:gd name="connsiteY161" fmla="*/ 564192 h 874716"/>
                <a:gd name="connsiteX162" fmla="*/ 1825393 w 6858001"/>
                <a:gd name="connsiteY162" fmla="*/ 554094 h 874716"/>
                <a:gd name="connsiteX163" fmla="*/ 1763287 w 6858001"/>
                <a:gd name="connsiteY163" fmla="*/ 554286 h 874716"/>
                <a:gd name="connsiteX164" fmla="*/ 1650317 w 6858001"/>
                <a:gd name="connsiteY164" fmla="*/ 540187 h 874716"/>
                <a:gd name="connsiteX165" fmla="*/ 1537537 w 6858001"/>
                <a:gd name="connsiteY165" fmla="*/ 499038 h 874716"/>
                <a:gd name="connsiteX166" fmla="*/ 1489720 w 6858001"/>
                <a:gd name="connsiteY166" fmla="*/ 503038 h 874716"/>
                <a:gd name="connsiteX167" fmla="*/ 1472575 w 6858001"/>
                <a:gd name="connsiteY167" fmla="*/ 502086 h 874716"/>
                <a:gd name="connsiteX168" fmla="*/ 1318456 w 6858001"/>
                <a:gd name="connsiteY168" fmla="*/ 479415 h 874716"/>
                <a:gd name="connsiteX169" fmla="*/ 1303024 w 6858001"/>
                <a:gd name="connsiteY169" fmla="*/ 476939 h 874716"/>
                <a:gd name="connsiteX170" fmla="*/ 1230633 w 6858001"/>
                <a:gd name="connsiteY170" fmla="*/ 456746 h 874716"/>
                <a:gd name="connsiteX171" fmla="*/ 1048125 w 6858001"/>
                <a:gd name="connsiteY171" fmla="*/ 444172 h 874716"/>
                <a:gd name="connsiteX172" fmla="*/ 1036887 w 6858001"/>
                <a:gd name="connsiteY172" fmla="*/ 442648 h 874716"/>
                <a:gd name="connsiteX173" fmla="*/ 975733 w 6858001"/>
                <a:gd name="connsiteY173" fmla="*/ 452744 h 874716"/>
                <a:gd name="connsiteX174" fmla="*/ 945444 w 6858001"/>
                <a:gd name="connsiteY174" fmla="*/ 467033 h 874716"/>
                <a:gd name="connsiteX175" fmla="*/ 898198 w 6858001"/>
                <a:gd name="connsiteY175" fmla="*/ 481893 h 874716"/>
                <a:gd name="connsiteX176" fmla="*/ 850189 w 6858001"/>
                <a:gd name="connsiteY176" fmla="*/ 487417 h 874716"/>
                <a:gd name="connsiteX177" fmla="*/ 769605 w 6858001"/>
                <a:gd name="connsiteY177" fmla="*/ 464937 h 874716"/>
                <a:gd name="connsiteX178" fmla="*/ 740268 w 6858001"/>
                <a:gd name="connsiteY178" fmla="*/ 462651 h 874716"/>
                <a:gd name="connsiteX179" fmla="*/ 674923 w 6858001"/>
                <a:gd name="connsiteY179" fmla="*/ 451792 h 874716"/>
                <a:gd name="connsiteX180" fmla="*/ 617772 w 6858001"/>
                <a:gd name="connsiteY180" fmla="*/ 452554 h 874716"/>
                <a:gd name="connsiteX181" fmla="*/ 571860 w 6858001"/>
                <a:gd name="connsiteY181" fmla="*/ 469891 h 874716"/>
                <a:gd name="connsiteX182" fmla="*/ 505182 w 6858001"/>
                <a:gd name="connsiteY182" fmla="*/ 473319 h 874716"/>
                <a:gd name="connsiteX183" fmla="*/ 462126 w 6858001"/>
                <a:gd name="connsiteY183" fmla="*/ 460747 h 874716"/>
                <a:gd name="connsiteX184" fmla="*/ 453364 w 6858001"/>
                <a:gd name="connsiteY184" fmla="*/ 459033 h 874716"/>
                <a:gd name="connsiteX185" fmla="*/ 340774 w 6858001"/>
                <a:gd name="connsiteY185" fmla="*/ 458268 h 874716"/>
                <a:gd name="connsiteX186" fmla="*/ 200182 w 6858001"/>
                <a:gd name="connsiteY186" fmla="*/ 496180 h 874716"/>
                <a:gd name="connsiteX187" fmla="*/ 176939 w 6858001"/>
                <a:gd name="connsiteY187" fmla="*/ 504182 h 874716"/>
                <a:gd name="connsiteX188" fmla="*/ 63587 w 6858001"/>
                <a:gd name="connsiteY188" fmla="*/ 518088 h 874716"/>
                <a:gd name="connsiteX189" fmla="*/ 2817 w 6858001"/>
                <a:gd name="connsiteY189" fmla="*/ 532187 h 874716"/>
                <a:gd name="connsiteX190" fmla="*/ 0 w 6858001"/>
                <a:gd name="connsiteY190" fmla="*/ 533314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6858001" h="874716">
                  <a:moveTo>
                    <a:pt x="0" y="533314"/>
                  </a:moveTo>
                  <a:lnTo>
                    <a:pt x="0" y="69206"/>
                  </a:lnTo>
                  <a:lnTo>
                    <a:pt x="21486" y="71924"/>
                  </a:lnTo>
                  <a:cubicBezTo>
                    <a:pt x="92546" y="60493"/>
                    <a:pt x="159604" y="87354"/>
                    <a:pt x="228948" y="88116"/>
                  </a:cubicBezTo>
                  <a:cubicBezTo>
                    <a:pt x="260382" y="88496"/>
                    <a:pt x="291435" y="94592"/>
                    <a:pt x="313533" y="62779"/>
                  </a:cubicBezTo>
                  <a:cubicBezTo>
                    <a:pt x="316389" y="58587"/>
                    <a:pt x="330298" y="60873"/>
                    <a:pt x="338870" y="62207"/>
                  </a:cubicBezTo>
                  <a:cubicBezTo>
                    <a:pt x="357921" y="65066"/>
                    <a:pt x="376781" y="72304"/>
                    <a:pt x="395640" y="72114"/>
                  </a:cubicBezTo>
                  <a:cubicBezTo>
                    <a:pt x="434695" y="71924"/>
                    <a:pt x="473939" y="68876"/>
                    <a:pt x="512802" y="65446"/>
                  </a:cubicBezTo>
                  <a:cubicBezTo>
                    <a:pt x="527470" y="64112"/>
                    <a:pt x="541569" y="58969"/>
                    <a:pt x="556047" y="55349"/>
                  </a:cubicBezTo>
                  <a:cubicBezTo>
                    <a:pt x="564048" y="53253"/>
                    <a:pt x="572622" y="47729"/>
                    <a:pt x="580050" y="48871"/>
                  </a:cubicBezTo>
                  <a:cubicBezTo>
                    <a:pt x="623106" y="55539"/>
                    <a:pt x="662541" y="39157"/>
                    <a:pt x="703308" y="30964"/>
                  </a:cubicBezTo>
                  <a:cubicBezTo>
                    <a:pt x="722169" y="27154"/>
                    <a:pt x="739886" y="18010"/>
                    <a:pt x="758174" y="11724"/>
                  </a:cubicBezTo>
                  <a:cubicBezTo>
                    <a:pt x="762936" y="10008"/>
                    <a:pt x="768271" y="8484"/>
                    <a:pt x="773035" y="8866"/>
                  </a:cubicBezTo>
                  <a:cubicBezTo>
                    <a:pt x="800276" y="11152"/>
                    <a:pt x="827329" y="14390"/>
                    <a:pt x="854379" y="16866"/>
                  </a:cubicBezTo>
                  <a:cubicBezTo>
                    <a:pt x="878956" y="19152"/>
                    <a:pt x="903722" y="19914"/>
                    <a:pt x="915343" y="47919"/>
                  </a:cubicBezTo>
                  <a:cubicBezTo>
                    <a:pt x="917059" y="52301"/>
                    <a:pt x="922773" y="55539"/>
                    <a:pt x="927155" y="58397"/>
                  </a:cubicBezTo>
                  <a:cubicBezTo>
                    <a:pt x="994785" y="102405"/>
                    <a:pt x="1030980" y="101261"/>
                    <a:pt x="1097087" y="54777"/>
                  </a:cubicBezTo>
                  <a:cubicBezTo>
                    <a:pt x="1103945" y="50015"/>
                    <a:pt x="1118613" y="46585"/>
                    <a:pt x="1123185" y="50395"/>
                  </a:cubicBezTo>
                  <a:cubicBezTo>
                    <a:pt x="1162049" y="82020"/>
                    <a:pt x="1204532" y="78590"/>
                    <a:pt x="1249302" y="68684"/>
                  </a:cubicBezTo>
                  <a:cubicBezTo>
                    <a:pt x="1260922" y="66018"/>
                    <a:pt x="1277307" y="66018"/>
                    <a:pt x="1286069" y="72304"/>
                  </a:cubicBezTo>
                  <a:cubicBezTo>
                    <a:pt x="1327790" y="101451"/>
                    <a:pt x="1372560" y="97261"/>
                    <a:pt x="1417899" y="88688"/>
                  </a:cubicBezTo>
                  <a:cubicBezTo>
                    <a:pt x="1424948" y="87354"/>
                    <a:pt x="1433522" y="80114"/>
                    <a:pt x="1436568" y="73448"/>
                  </a:cubicBezTo>
                  <a:cubicBezTo>
                    <a:pt x="1447428" y="49825"/>
                    <a:pt x="1467813" y="41823"/>
                    <a:pt x="1490292" y="35154"/>
                  </a:cubicBezTo>
                  <a:cubicBezTo>
                    <a:pt x="1525727" y="24296"/>
                    <a:pt x="1560588" y="11532"/>
                    <a:pt x="1596213" y="1245"/>
                  </a:cubicBezTo>
                  <a:cubicBezTo>
                    <a:pt x="1604978" y="-1231"/>
                    <a:pt x="1615836" y="293"/>
                    <a:pt x="1624980" y="3150"/>
                  </a:cubicBezTo>
                  <a:cubicBezTo>
                    <a:pt x="1656223" y="12866"/>
                    <a:pt x="1676036" y="37251"/>
                    <a:pt x="1697753" y="59731"/>
                  </a:cubicBezTo>
                  <a:cubicBezTo>
                    <a:pt x="1707279" y="69638"/>
                    <a:pt x="1720423" y="76686"/>
                    <a:pt x="1733188" y="82400"/>
                  </a:cubicBezTo>
                  <a:cubicBezTo>
                    <a:pt x="1766335" y="97071"/>
                    <a:pt x="1800246" y="110215"/>
                    <a:pt x="1833775" y="124121"/>
                  </a:cubicBezTo>
                  <a:cubicBezTo>
                    <a:pt x="1837013" y="125455"/>
                    <a:pt x="1839679" y="128884"/>
                    <a:pt x="1842158" y="131742"/>
                  </a:cubicBezTo>
                  <a:cubicBezTo>
                    <a:pt x="1866922" y="161843"/>
                    <a:pt x="1891497" y="192132"/>
                    <a:pt x="1916454" y="222233"/>
                  </a:cubicBezTo>
                  <a:cubicBezTo>
                    <a:pt x="1921216" y="227947"/>
                    <a:pt x="1928076" y="232139"/>
                    <a:pt x="1933219" y="237663"/>
                  </a:cubicBezTo>
                  <a:cubicBezTo>
                    <a:pt x="1940459" y="245283"/>
                    <a:pt x="1949603" y="252524"/>
                    <a:pt x="1953413" y="261668"/>
                  </a:cubicBezTo>
                  <a:cubicBezTo>
                    <a:pt x="1965224" y="290433"/>
                    <a:pt x="1987894" y="302817"/>
                    <a:pt x="2016469" y="308151"/>
                  </a:cubicBezTo>
                  <a:cubicBezTo>
                    <a:pt x="2042570" y="313104"/>
                    <a:pt x="2068669" y="317296"/>
                    <a:pt x="2094578" y="323010"/>
                  </a:cubicBezTo>
                  <a:cubicBezTo>
                    <a:pt x="2126201" y="329868"/>
                    <a:pt x="2157636" y="337298"/>
                    <a:pt x="2188879" y="345681"/>
                  </a:cubicBezTo>
                  <a:cubicBezTo>
                    <a:pt x="2202404" y="349301"/>
                    <a:pt x="2216692" y="353491"/>
                    <a:pt x="2228314" y="360921"/>
                  </a:cubicBezTo>
                  <a:cubicBezTo>
                    <a:pt x="2260890" y="381496"/>
                    <a:pt x="2295753" y="395402"/>
                    <a:pt x="2334044" y="389878"/>
                  </a:cubicBezTo>
                  <a:cubicBezTo>
                    <a:pt x="2364715" y="385496"/>
                    <a:pt x="2390434" y="396736"/>
                    <a:pt x="2409485" y="414263"/>
                  </a:cubicBezTo>
                  <a:cubicBezTo>
                    <a:pt x="2444158" y="446078"/>
                    <a:pt x="2481305" y="438838"/>
                    <a:pt x="2518264" y="428552"/>
                  </a:cubicBezTo>
                  <a:cubicBezTo>
                    <a:pt x="2537315" y="423217"/>
                    <a:pt x="2552935" y="423979"/>
                    <a:pt x="2571034" y="429122"/>
                  </a:cubicBezTo>
                  <a:cubicBezTo>
                    <a:pt x="2612945" y="441124"/>
                    <a:pt x="2640950" y="473701"/>
                    <a:pt x="2668001" y="502276"/>
                  </a:cubicBezTo>
                  <a:cubicBezTo>
                    <a:pt x="2691054" y="526661"/>
                    <a:pt x="2716963" y="540377"/>
                    <a:pt x="2745348" y="550666"/>
                  </a:cubicBezTo>
                  <a:cubicBezTo>
                    <a:pt x="2781163" y="563810"/>
                    <a:pt x="2809548" y="558858"/>
                    <a:pt x="2826694" y="527233"/>
                  </a:cubicBezTo>
                  <a:cubicBezTo>
                    <a:pt x="2831457" y="518278"/>
                    <a:pt x="2839839" y="507800"/>
                    <a:pt x="2848793" y="505134"/>
                  </a:cubicBezTo>
                  <a:cubicBezTo>
                    <a:pt x="2892037" y="491800"/>
                    <a:pt x="2935854" y="472367"/>
                    <a:pt x="2982148" y="484179"/>
                  </a:cubicBezTo>
                  <a:cubicBezTo>
                    <a:pt x="3046158" y="500372"/>
                    <a:pt x="3108644" y="499420"/>
                    <a:pt x="3172654" y="483417"/>
                  </a:cubicBezTo>
                  <a:cubicBezTo>
                    <a:pt x="3276480" y="457508"/>
                    <a:pt x="3380305" y="430076"/>
                    <a:pt x="3489467" y="435790"/>
                  </a:cubicBezTo>
                  <a:cubicBezTo>
                    <a:pt x="3507563" y="436742"/>
                    <a:pt x="3529090" y="425121"/>
                    <a:pt x="3544713" y="413691"/>
                  </a:cubicBezTo>
                  <a:cubicBezTo>
                    <a:pt x="3574622" y="391974"/>
                    <a:pt x="3573288" y="390258"/>
                    <a:pt x="3606817" y="408167"/>
                  </a:cubicBezTo>
                  <a:cubicBezTo>
                    <a:pt x="3614819" y="412549"/>
                    <a:pt x="3624725" y="415215"/>
                    <a:pt x="3630632" y="421693"/>
                  </a:cubicBezTo>
                  <a:cubicBezTo>
                    <a:pt x="3660731" y="454650"/>
                    <a:pt x="3697880" y="446648"/>
                    <a:pt x="3734837" y="441886"/>
                  </a:cubicBezTo>
                  <a:cubicBezTo>
                    <a:pt x="3741315" y="440934"/>
                    <a:pt x="3749125" y="439600"/>
                    <a:pt x="3754652" y="442268"/>
                  </a:cubicBezTo>
                  <a:cubicBezTo>
                    <a:pt x="3779607" y="454268"/>
                    <a:pt x="3800753" y="450078"/>
                    <a:pt x="3822472" y="433694"/>
                  </a:cubicBezTo>
                  <a:cubicBezTo>
                    <a:pt x="3841331" y="419597"/>
                    <a:pt x="3863049" y="411215"/>
                    <a:pt x="3885338" y="428742"/>
                  </a:cubicBezTo>
                  <a:cubicBezTo>
                    <a:pt x="3934870" y="467605"/>
                    <a:pt x="3987829" y="469509"/>
                    <a:pt x="4043839" y="444934"/>
                  </a:cubicBezTo>
                  <a:cubicBezTo>
                    <a:pt x="4083845" y="427407"/>
                    <a:pt x="4123280" y="423407"/>
                    <a:pt x="4165383" y="441124"/>
                  </a:cubicBezTo>
                  <a:cubicBezTo>
                    <a:pt x="4181576" y="447982"/>
                    <a:pt x="4202531" y="443410"/>
                    <a:pt x="4221391" y="444934"/>
                  </a:cubicBezTo>
                  <a:cubicBezTo>
                    <a:pt x="4232060" y="445696"/>
                    <a:pt x="4243872" y="445886"/>
                    <a:pt x="4253014" y="450650"/>
                  </a:cubicBezTo>
                  <a:cubicBezTo>
                    <a:pt x="4277401" y="462843"/>
                    <a:pt x="4300070" y="478463"/>
                    <a:pt x="4324645" y="490466"/>
                  </a:cubicBezTo>
                  <a:cubicBezTo>
                    <a:pt x="4336457" y="496180"/>
                    <a:pt x="4350554" y="499228"/>
                    <a:pt x="4363890" y="499420"/>
                  </a:cubicBezTo>
                  <a:cubicBezTo>
                    <a:pt x="4403325" y="500372"/>
                    <a:pt x="4442761" y="500372"/>
                    <a:pt x="4482004" y="498658"/>
                  </a:cubicBezTo>
                  <a:cubicBezTo>
                    <a:pt x="4546776" y="495990"/>
                    <a:pt x="4612500" y="495418"/>
                    <a:pt x="4659174" y="438648"/>
                  </a:cubicBezTo>
                  <a:cubicBezTo>
                    <a:pt x="4662986" y="434076"/>
                    <a:pt x="4671176" y="431408"/>
                    <a:pt x="4677655" y="430646"/>
                  </a:cubicBezTo>
                  <a:cubicBezTo>
                    <a:pt x="4707564" y="427027"/>
                    <a:pt x="4738235" y="426645"/>
                    <a:pt x="4767764" y="420739"/>
                  </a:cubicBezTo>
                  <a:cubicBezTo>
                    <a:pt x="4791386" y="415977"/>
                    <a:pt x="4811009" y="417501"/>
                    <a:pt x="4828916" y="434266"/>
                  </a:cubicBezTo>
                  <a:cubicBezTo>
                    <a:pt x="4852348" y="456364"/>
                    <a:pt x="4880925" y="469319"/>
                    <a:pt x="4912168" y="462271"/>
                  </a:cubicBezTo>
                  <a:cubicBezTo>
                    <a:pt x="4943409" y="455412"/>
                    <a:pt x="4963984" y="470271"/>
                    <a:pt x="4987037" y="485703"/>
                  </a:cubicBezTo>
                  <a:cubicBezTo>
                    <a:pt x="5003801" y="496942"/>
                    <a:pt x="5022852" y="511040"/>
                    <a:pt x="5041521" y="512182"/>
                  </a:cubicBezTo>
                  <a:cubicBezTo>
                    <a:pt x="5083814" y="514658"/>
                    <a:pt x="5120201" y="553904"/>
                    <a:pt x="5166113" y="531615"/>
                  </a:cubicBezTo>
                  <a:cubicBezTo>
                    <a:pt x="5169161" y="530091"/>
                    <a:pt x="5174685" y="533901"/>
                    <a:pt x="5179067" y="534853"/>
                  </a:cubicBezTo>
                  <a:cubicBezTo>
                    <a:pt x="5214121" y="542093"/>
                    <a:pt x="5247078" y="535043"/>
                    <a:pt x="5272796" y="511230"/>
                  </a:cubicBezTo>
                  <a:cubicBezTo>
                    <a:pt x="5306516" y="480177"/>
                    <a:pt x="5343855" y="477129"/>
                    <a:pt x="5385384" y="487227"/>
                  </a:cubicBezTo>
                  <a:cubicBezTo>
                    <a:pt x="5398721" y="490466"/>
                    <a:pt x="5412057" y="492752"/>
                    <a:pt x="5425582" y="495418"/>
                  </a:cubicBezTo>
                  <a:cubicBezTo>
                    <a:pt x="5443870" y="499228"/>
                    <a:pt x="5462351" y="503230"/>
                    <a:pt x="5480637" y="507040"/>
                  </a:cubicBezTo>
                  <a:cubicBezTo>
                    <a:pt x="5498356" y="510850"/>
                    <a:pt x="5517979" y="517326"/>
                    <a:pt x="5531693" y="500944"/>
                  </a:cubicBezTo>
                  <a:cubicBezTo>
                    <a:pt x="5543506" y="486845"/>
                    <a:pt x="5551888" y="488179"/>
                    <a:pt x="5562746" y="500372"/>
                  </a:cubicBezTo>
                  <a:cubicBezTo>
                    <a:pt x="5600467" y="543045"/>
                    <a:pt x="5646189" y="569716"/>
                    <a:pt x="5704483" y="571620"/>
                  </a:cubicBezTo>
                  <a:cubicBezTo>
                    <a:pt x="5716485" y="572002"/>
                    <a:pt x="5728678" y="574668"/>
                    <a:pt x="5740488" y="577526"/>
                  </a:cubicBezTo>
                  <a:cubicBezTo>
                    <a:pt x="5747728" y="579241"/>
                    <a:pt x="5756493" y="581147"/>
                    <a:pt x="5760873" y="586291"/>
                  </a:cubicBezTo>
                  <a:cubicBezTo>
                    <a:pt x="5794974" y="625534"/>
                    <a:pt x="5837457" y="652777"/>
                    <a:pt x="5883751" y="674686"/>
                  </a:cubicBezTo>
                  <a:cubicBezTo>
                    <a:pt x="5900323" y="682496"/>
                    <a:pt x="5918042" y="690306"/>
                    <a:pt x="5935949" y="692592"/>
                  </a:cubicBezTo>
                  <a:cubicBezTo>
                    <a:pt x="5954617" y="694878"/>
                    <a:pt x="5974240" y="691068"/>
                    <a:pt x="5993291" y="688972"/>
                  </a:cubicBezTo>
                  <a:cubicBezTo>
                    <a:pt x="6004531" y="687830"/>
                    <a:pt x="6017485" y="688020"/>
                    <a:pt x="6026440" y="682496"/>
                  </a:cubicBezTo>
                  <a:cubicBezTo>
                    <a:pt x="6054825" y="665159"/>
                    <a:pt x="6082258" y="646491"/>
                    <a:pt x="6108738" y="626296"/>
                  </a:cubicBezTo>
                  <a:cubicBezTo>
                    <a:pt x="6131409" y="608960"/>
                    <a:pt x="6135981" y="606483"/>
                    <a:pt x="6155602" y="628202"/>
                  </a:cubicBezTo>
                  <a:cubicBezTo>
                    <a:pt x="6175797" y="650491"/>
                    <a:pt x="6200944" y="662111"/>
                    <a:pt x="6228756" y="666873"/>
                  </a:cubicBezTo>
                  <a:cubicBezTo>
                    <a:pt x="6272764" y="674304"/>
                    <a:pt x="6317151" y="680590"/>
                    <a:pt x="6361539" y="684210"/>
                  </a:cubicBezTo>
                  <a:cubicBezTo>
                    <a:pt x="6401736" y="687448"/>
                    <a:pt x="6420977" y="669922"/>
                    <a:pt x="6428979" y="630106"/>
                  </a:cubicBezTo>
                  <a:cubicBezTo>
                    <a:pt x="6433551" y="608007"/>
                    <a:pt x="6439458" y="584003"/>
                    <a:pt x="6463840" y="578098"/>
                  </a:cubicBezTo>
                  <a:cubicBezTo>
                    <a:pt x="6503658" y="568572"/>
                    <a:pt x="6544997" y="564382"/>
                    <a:pt x="6564620" y="517708"/>
                  </a:cubicBezTo>
                  <a:cubicBezTo>
                    <a:pt x="6575478" y="527995"/>
                    <a:pt x="6582146" y="534091"/>
                    <a:pt x="6588625" y="540187"/>
                  </a:cubicBezTo>
                  <a:cubicBezTo>
                    <a:pt x="6606531" y="557142"/>
                    <a:pt x="6643678" y="564382"/>
                    <a:pt x="6662541" y="549714"/>
                  </a:cubicBezTo>
                  <a:cubicBezTo>
                    <a:pt x="6690354" y="528377"/>
                    <a:pt x="6715883" y="532377"/>
                    <a:pt x="6742552" y="548952"/>
                  </a:cubicBezTo>
                  <a:cubicBezTo>
                    <a:pt x="6764841" y="562668"/>
                    <a:pt x="6788417" y="567954"/>
                    <a:pt x="6812063" y="568430"/>
                  </a:cubicBezTo>
                  <a:lnTo>
                    <a:pt x="6858001" y="562267"/>
                  </a:lnTo>
                  <a:lnTo>
                    <a:pt x="6858001" y="734520"/>
                  </a:lnTo>
                  <a:lnTo>
                    <a:pt x="6815516" y="744220"/>
                  </a:lnTo>
                  <a:cubicBezTo>
                    <a:pt x="6793035" y="749744"/>
                    <a:pt x="6771319" y="759651"/>
                    <a:pt x="6748458" y="763271"/>
                  </a:cubicBezTo>
                  <a:cubicBezTo>
                    <a:pt x="6694164" y="771843"/>
                    <a:pt x="6639488" y="777939"/>
                    <a:pt x="6584812" y="784797"/>
                  </a:cubicBezTo>
                  <a:cubicBezTo>
                    <a:pt x="6528424" y="791846"/>
                    <a:pt x="6472225" y="799276"/>
                    <a:pt x="6415833" y="805562"/>
                  </a:cubicBezTo>
                  <a:cubicBezTo>
                    <a:pt x="6384972" y="808802"/>
                    <a:pt x="6353919" y="809372"/>
                    <a:pt x="6323058" y="812420"/>
                  </a:cubicBezTo>
                  <a:cubicBezTo>
                    <a:pt x="6296005" y="815088"/>
                    <a:pt x="6269144" y="820041"/>
                    <a:pt x="6242093" y="823281"/>
                  </a:cubicBezTo>
                  <a:cubicBezTo>
                    <a:pt x="6218660" y="825947"/>
                    <a:pt x="6195037" y="827471"/>
                    <a:pt x="6171605" y="830139"/>
                  </a:cubicBezTo>
                  <a:cubicBezTo>
                    <a:pt x="6134075" y="834519"/>
                    <a:pt x="6096736" y="839473"/>
                    <a:pt x="6059397" y="844045"/>
                  </a:cubicBezTo>
                  <a:cubicBezTo>
                    <a:pt x="6043776" y="845759"/>
                    <a:pt x="6027392" y="850522"/>
                    <a:pt x="6012723" y="847665"/>
                  </a:cubicBezTo>
                  <a:cubicBezTo>
                    <a:pt x="5975764" y="840425"/>
                    <a:pt x="5939377" y="842521"/>
                    <a:pt x="5902610" y="847473"/>
                  </a:cubicBezTo>
                  <a:cubicBezTo>
                    <a:pt x="5890037" y="849190"/>
                    <a:pt x="5876511" y="848808"/>
                    <a:pt x="5864318" y="845569"/>
                  </a:cubicBezTo>
                  <a:cubicBezTo>
                    <a:pt x="5839361" y="839091"/>
                    <a:pt x="5815169" y="829947"/>
                    <a:pt x="5790592" y="821947"/>
                  </a:cubicBezTo>
                  <a:cubicBezTo>
                    <a:pt x="5787924" y="820995"/>
                    <a:pt x="5784686" y="820803"/>
                    <a:pt x="5781830" y="820233"/>
                  </a:cubicBezTo>
                  <a:cubicBezTo>
                    <a:pt x="5765635" y="816992"/>
                    <a:pt x="5749634" y="813754"/>
                    <a:pt x="5733440" y="810896"/>
                  </a:cubicBezTo>
                  <a:cubicBezTo>
                    <a:pt x="5724678" y="809372"/>
                    <a:pt x="5715723" y="809182"/>
                    <a:pt x="5706959" y="807848"/>
                  </a:cubicBezTo>
                  <a:cubicBezTo>
                    <a:pt x="5673050" y="802514"/>
                    <a:pt x="5635711" y="811468"/>
                    <a:pt x="5606372" y="788417"/>
                  </a:cubicBezTo>
                  <a:cubicBezTo>
                    <a:pt x="5587321" y="773557"/>
                    <a:pt x="5568842" y="776987"/>
                    <a:pt x="5548460" y="779273"/>
                  </a:cubicBezTo>
                  <a:cubicBezTo>
                    <a:pt x="5533027" y="780987"/>
                    <a:pt x="5517215" y="780415"/>
                    <a:pt x="5501594" y="780607"/>
                  </a:cubicBezTo>
                  <a:cubicBezTo>
                    <a:pt x="5474161" y="781177"/>
                    <a:pt x="5446728" y="781369"/>
                    <a:pt x="5419295" y="782321"/>
                  </a:cubicBezTo>
                  <a:cubicBezTo>
                    <a:pt x="5410531" y="782701"/>
                    <a:pt x="5401579" y="787465"/>
                    <a:pt x="5393005" y="786703"/>
                  </a:cubicBezTo>
                  <a:cubicBezTo>
                    <a:pt x="5353379" y="783083"/>
                    <a:pt x="5313754" y="777367"/>
                    <a:pt x="5274129" y="774129"/>
                  </a:cubicBezTo>
                  <a:cubicBezTo>
                    <a:pt x="5251650" y="772225"/>
                    <a:pt x="5228597" y="775843"/>
                    <a:pt x="5206308" y="773177"/>
                  </a:cubicBezTo>
                  <a:cubicBezTo>
                    <a:pt x="5180591" y="770129"/>
                    <a:pt x="5155445" y="762319"/>
                    <a:pt x="5129916" y="757554"/>
                  </a:cubicBezTo>
                  <a:cubicBezTo>
                    <a:pt x="5122867" y="756222"/>
                    <a:pt x="5115057" y="757936"/>
                    <a:pt x="5107627" y="758316"/>
                  </a:cubicBezTo>
                  <a:cubicBezTo>
                    <a:pt x="5099245" y="758699"/>
                    <a:pt x="5091052" y="759461"/>
                    <a:pt x="5082670" y="759651"/>
                  </a:cubicBezTo>
                  <a:cubicBezTo>
                    <a:pt x="5057141" y="760033"/>
                    <a:pt x="5031614" y="759461"/>
                    <a:pt x="5006086" y="760795"/>
                  </a:cubicBezTo>
                  <a:cubicBezTo>
                    <a:pt x="4990465" y="761557"/>
                    <a:pt x="4974082" y="769367"/>
                    <a:pt x="4959602" y="766509"/>
                  </a:cubicBezTo>
                  <a:cubicBezTo>
                    <a:pt x="4930075" y="760985"/>
                    <a:pt x="4900546" y="773367"/>
                    <a:pt x="4871019" y="763081"/>
                  </a:cubicBezTo>
                  <a:cubicBezTo>
                    <a:pt x="4861873" y="760033"/>
                    <a:pt x="4849300" y="767653"/>
                    <a:pt x="4838250" y="768033"/>
                  </a:cubicBezTo>
                  <a:cubicBezTo>
                    <a:pt x="4810627" y="768985"/>
                    <a:pt x="4783004" y="768795"/>
                    <a:pt x="4755381" y="768605"/>
                  </a:cubicBezTo>
                  <a:cubicBezTo>
                    <a:pt x="4730614" y="768415"/>
                    <a:pt x="4704895" y="771081"/>
                    <a:pt x="4681083" y="765747"/>
                  </a:cubicBezTo>
                  <a:cubicBezTo>
                    <a:pt x="4656126" y="760033"/>
                    <a:pt x="4633647" y="760795"/>
                    <a:pt x="4609452" y="767271"/>
                  </a:cubicBezTo>
                  <a:cubicBezTo>
                    <a:pt x="4592878" y="771653"/>
                    <a:pt x="4575351" y="772225"/>
                    <a:pt x="4558207" y="773557"/>
                  </a:cubicBezTo>
                  <a:cubicBezTo>
                    <a:pt x="4539728" y="775081"/>
                    <a:pt x="4519343" y="771081"/>
                    <a:pt x="4502579" y="777367"/>
                  </a:cubicBezTo>
                  <a:cubicBezTo>
                    <a:pt x="4452665" y="796038"/>
                    <a:pt x="4401419" y="800038"/>
                    <a:pt x="4349222" y="800038"/>
                  </a:cubicBezTo>
                  <a:cubicBezTo>
                    <a:pt x="4339695" y="800038"/>
                    <a:pt x="4329979" y="797372"/>
                    <a:pt x="4320837" y="794514"/>
                  </a:cubicBezTo>
                  <a:cubicBezTo>
                    <a:pt x="4267493" y="777367"/>
                    <a:pt x="4213961" y="778891"/>
                    <a:pt x="4159667" y="789370"/>
                  </a:cubicBezTo>
                  <a:cubicBezTo>
                    <a:pt x="4148427" y="791656"/>
                    <a:pt x="4135854" y="792038"/>
                    <a:pt x="4124614" y="789752"/>
                  </a:cubicBezTo>
                  <a:cubicBezTo>
                    <a:pt x="4092989" y="783083"/>
                    <a:pt x="4062318" y="772033"/>
                    <a:pt x="4030503" y="767271"/>
                  </a:cubicBezTo>
                  <a:cubicBezTo>
                    <a:pt x="3977925" y="759461"/>
                    <a:pt x="3932394" y="785749"/>
                    <a:pt x="3885338" y="802896"/>
                  </a:cubicBezTo>
                  <a:cubicBezTo>
                    <a:pt x="3840569" y="819089"/>
                    <a:pt x="3802467" y="855666"/>
                    <a:pt x="3749506" y="847473"/>
                  </a:cubicBezTo>
                  <a:cubicBezTo>
                    <a:pt x="3744173" y="846711"/>
                    <a:pt x="3738267" y="851856"/>
                    <a:pt x="3732361" y="853190"/>
                  </a:cubicBezTo>
                  <a:cubicBezTo>
                    <a:pt x="3716168" y="856810"/>
                    <a:pt x="3699976" y="861190"/>
                    <a:pt x="3683591" y="862906"/>
                  </a:cubicBezTo>
                  <a:cubicBezTo>
                    <a:pt x="3663589" y="865192"/>
                    <a:pt x="3643204" y="864430"/>
                    <a:pt x="3623201" y="866334"/>
                  </a:cubicBezTo>
                  <a:cubicBezTo>
                    <a:pt x="3597482" y="868620"/>
                    <a:pt x="3572146" y="874716"/>
                    <a:pt x="3546617" y="874716"/>
                  </a:cubicBezTo>
                  <a:cubicBezTo>
                    <a:pt x="3526042" y="874716"/>
                    <a:pt x="3505657" y="867668"/>
                    <a:pt x="3485275" y="864238"/>
                  </a:cubicBezTo>
                  <a:cubicBezTo>
                    <a:pt x="3456508" y="859476"/>
                    <a:pt x="3424883" y="860810"/>
                    <a:pt x="3399546" y="848618"/>
                  </a:cubicBezTo>
                  <a:cubicBezTo>
                    <a:pt x="3372495" y="835663"/>
                    <a:pt x="3346776" y="829757"/>
                    <a:pt x="3318771" y="833757"/>
                  </a:cubicBezTo>
                  <a:cubicBezTo>
                    <a:pt x="3309437" y="835091"/>
                    <a:pt x="3297434" y="843093"/>
                    <a:pt x="3293244" y="851284"/>
                  </a:cubicBezTo>
                  <a:cubicBezTo>
                    <a:pt x="3283908" y="869572"/>
                    <a:pt x="3271145" y="872812"/>
                    <a:pt x="3253809" y="866524"/>
                  </a:cubicBezTo>
                  <a:cubicBezTo>
                    <a:pt x="3238758" y="861190"/>
                    <a:pt x="3220280" y="858524"/>
                    <a:pt x="3209993" y="848235"/>
                  </a:cubicBezTo>
                  <a:cubicBezTo>
                    <a:pt x="3180844" y="819089"/>
                    <a:pt x="3143695" y="818136"/>
                    <a:pt x="3107500" y="810326"/>
                  </a:cubicBezTo>
                  <a:cubicBezTo>
                    <a:pt x="3085403" y="805562"/>
                    <a:pt x="3064827" y="805372"/>
                    <a:pt x="3042728" y="808610"/>
                  </a:cubicBezTo>
                  <a:cubicBezTo>
                    <a:pt x="2994722" y="815850"/>
                    <a:pt x="2948047" y="805562"/>
                    <a:pt x="2901943" y="792418"/>
                  </a:cubicBezTo>
                  <a:cubicBezTo>
                    <a:pt x="2871462" y="783655"/>
                    <a:pt x="2840219" y="778321"/>
                    <a:pt x="2809930" y="769367"/>
                  </a:cubicBezTo>
                  <a:cubicBezTo>
                    <a:pt x="2787259" y="762509"/>
                    <a:pt x="2764590" y="754316"/>
                    <a:pt x="2743826" y="743268"/>
                  </a:cubicBezTo>
                  <a:cubicBezTo>
                    <a:pt x="2713723" y="727073"/>
                    <a:pt x="2687436" y="702689"/>
                    <a:pt x="2649143" y="709167"/>
                  </a:cubicBezTo>
                  <a:cubicBezTo>
                    <a:pt x="2615421" y="714881"/>
                    <a:pt x="2584942" y="702881"/>
                    <a:pt x="2554079" y="691450"/>
                  </a:cubicBezTo>
                  <a:cubicBezTo>
                    <a:pt x="2531409" y="683068"/>
                    <a:pt x="2508742" y="674494"/>
                    <a:pt x="2485307" y="669160"/>
                  </a:cubicBezTo>
                  <a:cubicBezTo>
                    <a:pt x="2457492" y="662873"/>
                    <a:pt x="2426059" y="665541"/>
                    <a:pt x="2401292" y="653919"/>
                  </a:cubicBezTo>
                  <a:cubicBezTo>
                    <a:pt x="2375383" y="641727"/>
                    <a:pt x="2353859" y="649919"/>
                    <a:pt x="2330806" y="653349"/>
                  </a:cubicBezTo>
                  <a:cubicBezTo>
                    <a:pt x="2294039" y="658683"/>
                    <a:pt x="2257459" y="668590"/>
                    <a:pt x="2220312" y="656015"/>
                  </a:cubicBezTo>
                  <a:cubicBezTo>
                    <a:pt x="2175163" y="640775"/>
                    <a:pt x="2130393" y="624392"/>
                    <a:pt x="2085054" y="609914"/>
                  </a:cubicBezTo>
                  <a:cubicBezTo>
                    <a:pt x="2067525" y="604387"/>
                    <a:pt x="2048668" y="602101"/>
                    <a:pt x="2030378" y="599625"/>
                  </a:cubicBezTo>
                  <a:cubicBezTo>
                    <a:pt x="2013043" y="597529"/>
                    <a:pt x="1992279" y="602863"/>
                    <a:pt x="1978940" y="594863"/>
                  </a:cubicBezTo>
                  <a:cubicBezTo>
                    <a:pt x="1944649" y="574288"/>
                    <a:pt x="1909408" y="564192"/>
                    <a:pt x="1869780" y="564192"/>
                  </a:cubicBezTo>
                  <a:cubicBezTo>
                    <a:pt x="1854920" y="564192"/>
                    <a:pt x="1840441" y="555618"/>
                    <a:pt x="1825393" y="554094"/>
                  </a:cubicBezTo>
                  <a:cubicBezTo>
                    <a:pt x="1804816" y="552190"/>
                    <a:pt x="1781194" y="547045"/>
                    <a:pt x="1763287" y="554286"/>
                  </a:cubicBezTo>
                  <a:cubicBezTo>
                    <a:pt x="1721185" y="571430"/>
                    <a:pt x="1687086" y="557142"/>
                    <a:pt x="1650317" y="540187"/>
                  </a:cubicBezTo>
                  <a:cubicBezTo>
                    <a:pt x="1614120" y="523423"/>
                    <a:pt x="1576019" y="510088"/>
                    <a:pt x="1537537" y="499038"/>
                  </a:cubicBezTo>
                  <a:cubicBezTo>
                    <a:pt x="1523059" y="495038"/>
                    <a:pt x="1505724" y="501706"/>
                    <a:pt x="1489720" y="503038"/>
                  </a:cubicBezTo>
                  <a:cubicBezTo>
                    <a:pt x="1484004" y="503420"/>
                    <a:pt x="1477717" y="503992"/>
                    <a:pt x="1472575" y="502086"/>
                  </a:cubicBezTo>
                  <a:cubicBezTo>
                    <a:pt x="1422854" y="483797"/>
                    <a:pt x="1372368" y="469891"/>
                    <a:pt x="1318456" y="479415"/>
                  </a:cubicBezTo>
                  <a:cubicBezTo>
                    <a:pt x="1313504" y="480369"/>
                    <a:pt x="1307978" y="478273"/>
                    <a:pt x="1303024" y="476939"/>
                  </a:cubicBezTo>
                  <a:cubicBezTo>
                    <a:pt x="1278829" y="470081"/>
                    <a:pt x="1255206" y="459223"/>
                    <a:pt x="1230633" y="456746"/>
                  </a:cubicBezTo>
                  <a:cubicBezTo>
                    <a:pt x="1170051" y="450650"/>
                    <a:pt x="1109091" y="448172"/>
                    <a:pt x="1048125" y="444172"/>
                  </a:cubicBezTo>
                  <a:cubicBezTo>
                    <a:pt x="1044315" y="443982"/>
                    <a:pt x="1040315" y="443982"/>
                    <a:pt x="1036887" y="442648"/>
                  </a:cubicBezTo>
                  <a:cubicBezTo>
                    <a:pt x="1014406" y="434456"/>
                    <a:pt x="994785" y="437124"/>
                    <a:pt x="975733" y="452744"/>
                  </a:cubicBezTo>
                  <a:cubicBezTo>
                    <a:pt x="967350" y="459603"/>
                    <a:pt x="955920" y="463223"/>
                    <a:pt x="945444" y="467033"/>
                  </a:cubicBezTo>
                  <a:cubicBezTo>
                    <a:pt x="930011" y="472749"/>
                    <a:pt x="914200" y="478273"/>
                    <a:pt x="898198" y="481893"/>
                  </a:cubicBezTo>
                  <a:cubicBezTo>
                    <a:pt x="882384" y="485321"/>
                    <a:pt x="865430" y="490084"/>
                    <a:pt x="850189" y="487417"/>
                  </a:cubicBezTo>
                  <a:cubicBezTo>
                    <a:pt x="822756" y="482655"/>
                    <a:pt x="796655" y="471987"/>
                    <a:pt x="769605" y="464937"/>
                  </a:cubicBezTo>
                  <a:cubicBezTo>
                    <a:pt x="760270" y="462461"/>
                    <a:pt x="749982" y="462843"/>
                    <a:pt x="740268" y="462651"/>
                  </a:cubicBezTo>
                  <a:cubicBezTo>
                    <a:pt x="717977" y="462081"/>
                    <a:pt x="695116" y="467605"/>
                    <a:pt x="674923" y="451792"/>
                  </a:cubicBezTo>
                  <a:cubicBezTo>
                    <a:pt x="656255" y="436934"/>
                    <a:pt x="637392" y="441314"/>
                    <a:pt x="617772" y="452554"/>
                  </a:cubicBezTo>
                  <a:cubicBezTo>
                    <a:pt x="603673" y="460557"/>
                    <a:pt x="587672" y="466843"/>
                    <a:pt x="571860" y="469891"/>
                  </a:cubicBezTo>
                  <a:cubicBezTo>
                    <a:pt x="550141" y="474081"/>
                    <a:pt x="528615" y="475797"/>
                    <a:pt x="505182" y="473319"/>
                  </a:cubicBezTo>
                  <a:cubicBezTo>
                    <a:pt x="488607" y="471605"/>
                    <a:pt x="475081" y="470843"/>
                    <a:pt x="462126" y="460747"/>
                  </a:cubicBezTo>
                  <a:cubicBezTo>
                    <a:pt x="460032" y="459223"/>
                    <a:pt x="456222" y="458841"/>
                    <a:pt x="453364" y="459033"/>
                  </a:cubicBezTo>
                  <a:cubicBezTo>
                    <a:pt x="415835" y="462271"/>
                    <a:pt x="378686" y="460557"/>
                    <a:pt x="340774" y="458268"/>
                  </a:cubicBezTo>
                  <a:cubicBezTo>
                    <a:pt x="292579" y="455222"/>
                    <a:pt x="241901" y="464175"/>
                    <a:pt x="200182" y="496180"/>
                  </a:cubicBezTo>
                  <a:cubicBezTo>
                    <a:pt x="194085" y="500944"/>
                    <a:pt x="184941" y="503038"/>
                    <a:pt x="176939" y="504182"/>
                  </a:cubicBezTo>
                  <a:cubicBezTo>
                    <a:pt x="139219" y="509134"/>
                    <a:pt x="101308" y="512564"/>
                    <a:pt x="63587" y="518088"/>
                  </a:cubicBezTo>
                  <a:cubicBezTo>
                    <a:pt x="43012" y="521137"/>
                    <a:pt x="21486" y="523805"/>
                    <a:pt x="2817" y="532187"/>
                  </a:cubicBezTo>
                  <a:lnTo>
                    <a:pt x="0" y="5333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: Shape 13">
              <a:extLst>
                <a:ext uri="{FF2B5EF4-FFF2-40B4-BE49-F238E27FC236}">
                  <a16:creationId xmlns:a16="http://schemas.microsoft.com/office/drawing/2014/main" id="{D24F58DB-B3B0-4265-8312-8233702627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 flipH="1">
              <a:off x="715166" y="2991642"/>
              <a:ext cx="6858001" cy="874716"/>
            </a:xfrm>
            <a:custGeom>
              <a:avLst/>
              <a:gdLst>
                <a:gd name="connsiteX0" fmla="*/ 0 w 6858001"/>
                <a:gd name="connsiteY0" fmla="*/ 533314 h 874716"/>
                <a:gd name="connsiteX1" fmla="*/ 0 w 6858001"/>
                <a:gd name="connsiteY1" fmla="*/ 69206 h 874716"/>
                <a:gd name="connsiteX2" fmla="*/ 21486 w 6858001"/>
                <a:gd name="connsiteY2" fmla="*/ 71924 h 874716"/>
                <a:gd name="connsiteX3" fmla="*/ 228948 w 6858001"/>
                <a:gd name="connsiteY3" fmla="*/ 88116 h 874716"/>
                <a:gd name="connsiteX4" fmla="*/ 313533 w 6858001"/>
                <a:gd name="connsiteY4" fmla="*/ 62779 h 874716"/>
                <a:gd name="connsiteX5" fmla="*/ 338870 w 6858001"/>
                <a:gd name="connsiteY5" fmla="*/ 62207 h 874716"/>
                <a:gd name="connsiteX6" fmla="*/ 395640 w 6858001"/>
                <a:gd name="connsiteY6" fmla="*/ 72114 h 874716"/>
                <a:gd name="connsiteX7" fmla="*/ 512802 w 6858001"/>
                <a:gd name="connsiteY7" fmla="*/ 65446 h 874716"/>
                <a:gd name="connsiteX8" fmla="*/ 556047 w 6858001"/>
                <a:gd name="connsiteY8" fmla="*/ 55349 h 874716"/>
                <a:gd name="connsiteX9" fmla="*/ 580050 w 6858001"/>
                <a:gd name="connsiteY9" fmla="*/ 48871 h 874716"/>
                <a:gd name="connsiteX10" fmla="*/ 703308 w 6858001"/>
                <a:gd name="connsiteY10" fmla="*/ 30964 h 874716"/>
                <a:gd name="connsiteX11" fmla="*/ 758174 w 6858001"/>
                <a:gd name="connsiteY11" fmla="*/ 11724 h 874716"/>
                <a:gd name="connsiteX12" fmla="*/ 773035 w 6858001"/>
                <a:gd name="connsiteY12" fmla="*/ 8866 h 874716"/>
                <a:gd name="connsiteX13" fmla="*/ 854379 w 6858001"/>
                <a:gd name="connsiteY13" fmla="*/ 16866 h 874716"/>
                <a:gd name="connsiteX14" fmla="*/ 915343 w 6858001"/>
                <a:gd name="connsiteY14" fmla="*/ 47919 h 874716"/>
                <a:gd name="connsiteX15" fmla="*/ 927155 w 6858001"/>
                <a:gd name="connsiteY15" fmla="*/ 58397 h 874716"/>
                <a:gd name="connsiteX16" fmla="*/ 1097087 w 6858001"/>
                <a:gd name="connsiteY16" fmla="*/ 54777 h 874716"/>
                <a:gd name="connsiteX17" fmla="*/ 1123185 w 6858001"/>
                <a:gd name="connsiteY17" fmla="*/ 50395 h 874716"/>
                <a:gd name="connsiteX18" fmla="*/ 1249302 w 6858001"/>
                <a:gd name="connsiteY18" fmla="*/ 68684 h 874716"/>
                <a:gd name="connsiteX19" fmla="*/ 1286069 w 6858001"/>
                <a:gd name="connsiteY19" fmla="*/ 72304 h 874716"/>
                <a:gd name="connsiteX20" fmla="*/ 1417899 w 6858001"/>
                <a:gd name="connsiteY20" fmla="*/ 88688 h 874716"/>
                <a:gd name="connsiteX21" fmla="*/ 1436568 w 6858001"/>
                <a:gd name="connsiteY21" fmla="*/ 73448 h 874716"/>
                <a:gd name="connsiteX22" fmla="*/ 1490292 w 6858001"/>
                <a:gd name="connsiteY22" fmla="*/ 35154 h 874716"/>
                <a:gd name="connsiteX23" fmla="*/ 1596213 w 6858001"/>
                <a:gd name="connsiteY23" fmla="*/ 1245 h 874716"/>
                <a:gd name="connsiteX24" fmla="*/ 1624980 w 6858001"/>
                <a:gd name="connsiteY24" fmla="*/ 3150 h 874716"/>
                <a:gd name="connsiteX25" fmla="*/ 1697753 w 6858001"/>
                <a:gd name="connsiteY25" fmla="*/ 59731 h 874716"/>
                <a:gd name="connsiteX26" fmla="*/ 1733188 w 6858001"/>
                <a:gd name="connsiteY26" fmla="*/ 82400 h 874716"/>
                <a:gd name="connsiteX27" fmla="*/ 1833775 w 6858001"/>
                <a:gd name="connsiteY27" fmla="*/ 124121 h 874716"/>
                <a:gd name="connsiteX28" fmla="*/ 1842158 w 6858001"/>
                <a:gd name="connsiteY28" fmla="*/ 131742 h 874716"/>
                <a:gd name="connsiteX29" fmla="*/ 1916454 w 6858001"/>
                <a:gd name="connsiteY29" fmla="*/ 222233 h 874716"/>
                <a:gd name="connsiteX30" fmla="*/ 1933219 w 6858001"/>
                <a:gd name="connsiteY30" fmla="*/ 237663 h 874716"/>
                <a:gd name="connsiteX31" fmla="*/ 1953413 w 6858001"/>
                <a:gd name="connsiteY31" fmla="*/ 261668 h 874716"/>
                <a:gd name="connsiteX32" fmla="*/ 2016469 w 6858001"/>
                <a:gd name="connsiteY32" fmla="*/ 308151 h 874716"/>
                <a:gd name="connsiteX33" fmla="*/ 2094578 w 6858001"/>
                <a:gd name="connsiteY33" fmla="*/ 323010 h 874716"/>
                <a:gd name="connsiteX34" fmla="*/ 2188879 w 6858001"/>
                <a:gd name="connsiteY34" fmla="*/ 345681 h 874716"/>
                <a:gd name="connsiteX35" fmla="*/ 2228314 w 6858001"/>
                <a:gd name="connsiteY35" fmla="*/ 360921 h 874716"/>
                <a:gd name="connsiteX36" fmla="*/ 2334044 w 6858001"/>
                <a:gd name="connsiteY36" fmla="*/ 389878 h 874716"/>
                <a:gd name="connsiteX37" fmla="*/ 2409485 w 6858001"/>
                <a:gd name="connsiteY37" fmla="*/ 414263 h 874716"/>
                <a:gd name="connsiteX38" fmla="*/ 2518264 w 6858001"/>
                <a:gd name="connsiteY38" fmla="*/ 428552 h 874716"/>
                <a:gd name="connsiteX39" fmla="*/ 2571034 w 6858001"/>
                <a:gd name="connsiteY39" fmla="*/ 429122 h 874716"/>
                <a:gd name="connsiteX40" fmla="*/ 2668001 w 6858001"/>
                <a:gd name="connsiteY40" fmla="*/ 502276 h 874716"/>
                <a:gd name="connsiteX41" fmla="*/ 2745348 w 6858001"/>
                <a:gd name="connsiteY41" fmla="*/ 550666 h 874716"/>
                <a:gd name="connsiteX42" fmla="*/ 2826694 w 6858001"/>
                <a:gd name="connsiteY42" fmla="*/ 527233 h 874716"/>
                <a:gd name="connsiteX43" fmla="*/ 2848793 w 6858001"/>
                <a:gd name="connsiteY43" fmla="*/ 505134 h 874716"/>
                <a:gd name="connsiteX44" fmla="*/ 2982148 w 6858001"/>
                <a:gd name="connsiteY44" fmla="*/ 484179 h 874716"/>
                <a:gd name="connsiteX45" fmla="*/ 3172654 w 6858001"/>
                <a:gd name="connsiteY45" fmla="*/ 483417 h 874716"/>
                <a:gd name="connsiteX46" fmla="*/ 3489467 w 6858001"/>
                <a:gd name="connsiteY46" fmla="*/ 435790 h 874716"/>
                <a:gd name="connsiteX47" fmla="*/ 3544713 w 6858001"/>
                <a:gd name="connsiteY47" fmla="*/ 413691 h 874716"/>
                <a:gd name="connsiteX48" fmla="*/ 3606817 w 6858001"/>
                <a:gd name="connsiteY48" fmla="*/ 408167 h 874716"/>
                <a:gd name="connsiteX49" fmla="*/ 3630632 w 6858001"/>
                <a:gd name="connsiteY49" fmla="*/ 421693 h 874716"/>
                <a:gd name="connsiteX50" fmla="*/ 3734837 w 6858001"/>
                <a:gd name="connsiteY50" fmla="*/ 441886 h 874716"/>
                <a:gd name="connsiteX51" fmla="*/ 3754652 w 6858001"/>
                <a:gd name="connsiteY51" fmla="*/ 442268 h 874716"/>
                <a:gd name="connsiteX52" fmla="*/ 3822472 w 6858001"/>
                <a:gd name="connsiteY52" fmla="*/ 433694 h 874716"/>
                <a:gd name="connsiteX53" fmla="*/ 3885338 w 6858001"/>
                <a:gd name="connsiteY53" fmla="*/ 428742 h 874716"/>
                <a:gd name="connsiteX54" fmla="*/ 4043839 w 6858001"/>
                <a:gd name="connsiteY54" fmla="*/ 444934 h 874716"/>
                <a:gd name="connsiteX55" fmla="*/ 4165383 w 6858001"/>
                <a:gd name="connsiteY55" fmla="*/ 441124 h 874716"/>
                <a:gd name="connsiteX56" fmla="*/ 4221391 w 6858001"/>
                <a:gd name="connsiteY56" fmla="*/ 444934 h 874716"/>
                <a:gd name="connsiteX57" fmla="*/ 4253014 w 6858001"/>
                <a:gd name="connsiteY57" fmla="*/ 450650 h 874716"/>
                <a:gd name="connsiteX58" fmla="*/ 4324645 w 6858001"/>
                <a:gd name="connsiteY58" fmla="*/ 490466 h 874716"/>
                <a:gd name="connsiteX59" fmla="*/ 4363890 w 6858001"/>
                <a:gd name="connsiteY59" fmla="*/ 499420 h 874716"/>
                <a:gd name="connsiteX60" fmla="*/ 4482004 w 6858001"/>
                <a:gd name="connsiteY60" fmla="*/ 498658 h 874716"/>
                <a:gd name="connsiteX61" fmla="*/ 4659174 w 6858001"/>
                <a:gd name="connsiteY61" fmla="*/ 438648 h 874716"/>
                <a:gd name="connsiteX62" fmla="*/ 4677655 w 6858001"/>
                <a:gd name="connsiteY62" fmla="*/ 430646 h 874716"/>
                <a:gd name="connsiteX63" fmla="*/ 4767764 w 6858001"/>
                <a:gd name="connsiteY63" fmla="*/ 420739 h 874716"/>
                <a:gd name="connsiteX64" fmla="*/ 4828916 w 6858001"/>
                <a:gd name="connsiteY64" fmla="*/ 434266 h 874716"/>
                <a:gd name="connsiteX65" fmla="*/ 4912168 w 6858001"/>
                <a:gd name="connsiteY65" fmla="*/ 462271 h 874716"/>
                <a:gd name="connsiteX66" fmla="*/ 4987037 w 6858001"/>
                <a:gd name="connsiteY66" fmla="*/ 485703 h 874716"/>
                <a:gd name="connsiteX67" fmla="*/ 5041521 w 6858001"/>
                <a:gd name="connsiteY67" fmla="*/ 512182 h 874716"/>
                <a:gd name="connsiteX68" fmla="*/ 5166113 w 6858001"/>
                <a:gd name="connsiteY68" fmla="*/ 531615 h 874716"/>
                <a:gd name="connsiteX69" fmla="*/ 5179067 w 6858001"/>
                <a:gd name="connsiteY69" fmla="*/ 534853 h 874716"/>
                <a:gd name="connsiteX70" fmla="*/ 5272796 w 6858001"/>
                <a:gd name="connsiteY70" fmla="*/ 511230 h 874716"/>
                <a:gd name="connsiteX71" fmla="*/ 5385384 w 6858001"/>
                <a:gd name="connsiteY71" fmla="*/ 487227 h 874716"/>
                <a:gd name="connsiteX72" fmla="*/ 5425582 w 6858001"/>
                <a:gd name="connsiteY72" fmla="*/ 495418 h 874716"/>
                <a:gd name="connsiteX73" fmla="*/ 5480637 w 6858001"/>
                <a:gd name="connsiteY73" fmla="*/ 507040 h 874716"/>
                <a:gd name="connsiteX74" fmla="*/ 5531693 w 6858001"/>
                <a:gd name="connsiteY74" fmla="*/ 500944 h 874716"/>
                <a:gd name="connsiteX75" fmla="*/ 5562746 w 6858001"/>
                <a:gd name="connsiteY75" fmla="*/ 500372 h 874716"/>
                <a:gd name="connsiteX76" fmla="*/ 5704483 w 6858001"/>
                <a:gd name="connsiteY76" fmla="*/ 571620 h 874716"/>
                <a:gd name="connsiteX77" fmla="*/ 5740488 w 6858001"/>
                <a:gd name="connsiteY77" fmla="*/ 577526 h 874716"/>
                <a:gd name="connsiteX78" fmla="*/ 5760873 w 6858001"/>
                <a:gd name="connsiteY78" fmla="*/ 586291 h 874716"/>
                <a:gd name="connsiteX79" fmla="*/ 5883751 w 6858001"/>
                <a:gd name="connsiteY79" fmla="*/ 674686 h 874716"/>
                <a:gd name="connsiteX80" fmla="*/ 5935949 w 6858001"/>
                <a:gd name="connsiteY80" fmla="*/ 692592 h 874716"/>
                <a:gd name="connsiteX81" fmla="*/ 5993291 w 6858001"/>
                <a:gd name="connsiteY81" fmla="*/ 688972 h 874716"/>
                <a:gd name="connsiteX82" fmla="*/ 6026440 w 6858001"/>
                <a:gd name="connsiteY82" fmla="*/ 682496 h 874716"/>
                <a:gd name="connsiteX83" fmla="*/ 6108738 w 6858001"/>
                <a:gd name="connsiteY83" fmla="*/ 626296 h 874716"/>
                <a:gd name="connsiteX84" fmla="*/ 6155602 w 6858001"/>
                <a:gd name="connsiteY84" fmla="*/ 628202 h 874716"/>
                <a:gd name="connsiteX85" fmla="*/ 6228756 w 6858001"/>
                <a:gd name="connsiteY85" fmla="*/ 666873 h 874716"/>
                <a:gd name="connsiteX86" fmla="*/ 6361539 w 6858001"/>
                <a:gd name="connsiteY86" fmla="*/ 684210 h 874716"/>
                <a:gd name="connsiteX87" fmla="*/ 6428979 w 6858001"/>
                <a:gd name="connsiteY87" fmla="*/ 630106 h 874716"/>
                <a:gd name="connsiteX88" fmla="*/ 6463840 w 6858001"/>
                <a:gd name="connsiteY88" fmla="*/ 578098 h 874716"/>
                <a:gd name="connsiteX89" fmla="*/ 6564620 w 6858001"/>
                <a:gd name="connsiteY89" fmla="*/ 517708 h 874716"/>
                <a:gd name="connsiteX90" fmla="*/ 6588625 w 6858001"/>
                <a:gd name="connsiteY90" fmla="*/ 540187 h 874716"/>
                <a:gd name="connsiteX91" fmla="*/ 6662541 w 6858001"/>
                <a:gd name="connsiteY91" fmla="*/ 549714 h 874716"/>
                <a:gd name="connsiteX92" fmla="*/ 6742552 w 6858001"/>
                <a:gd name="connsiteY92" fmla="*/ 548952 h 874716"/>
                <a:gd name="connsiteX93" fmla="*/ 6812063 w 6858001"/>
                <a:gd name="connsiteY93" fmla="*/ 568430 h 874716"/>
                <a:gd name="connsiteX94" fmla="*/ 6858001 w 6858001"/>
                <a:gd name="connsiteY94" fmla="*/ 562267 h 874716"/>
                <a:gd name="connsiteX95" fmla="*/ 6858001 w 6858001"/>
                <a:gd name="connsiteY95" fmla="*/ 734520 h 874716"/>
                <a:gd name="connsiteX96" fmla="*/ 6815516 w 6858001"/>
                <a:gd name="connsiteY96" fmla="*/ 744220 h 874716"/>
                <a:gd name="connsiteX97" fmla="*/ 6748458 w 6858001"/>
                <a:gd name="connsiteY97" fmla="*/ 763271 h 874716"/>
                <a:gd name="connsiteX98" fmla="*/ 6584812 w 6858001"/>
                <a:gd name="connsiteY98" fmla="*/ 784797 h 874716"/>
                <a:gd name="connsiteX99" fmla="*/ 6415833 w 6858001"/>
                <a:gd name="connsiteY99" fmla="*/ 805562 h 874716"/>
                <a:gd name="connsiteX100" fmla="*/ 6323058 w 6858001"/>
                <a:gd name="connsiteY100" fmla="*/ 812420 h 874716"/>
                <a:gd name="connsiteX101" fmla="*/ 6242093 w 6858001"/>
                <a:gd name="connsiteY101" fmla="*/ 823281 h 874716"/>
                <a:gd name="connsiteX102" fmla="*/ 6171605 w 6858001"/>
                <a:gd name="connsiteY102" fmla="*/ 830139 h 874716"/>
                <a:gd name="connsiteX103" fmla="*/ 6059397 w 6858001"/>
                <a:gd name="connsiteY103" fmla="*/ 844045 h 874716"/>
                <a:gd name="connsiteX104" fmla="*/ 6012723 w 6858001"/>
                <a:gd name="connsiteY104" fmla="*/ 847665 h 874716"/>
                <a:gd name="connsiteX105" fmla="*/ 5902610 w 6858001"/>
                <a:gd name="connsiteY105" fmla="*/ 847473 h 874716"/>
                <a:gd name="connsiteX106" fmla="*/ 5864318 w 6858001"/>
                <a:gd name="connsiteY106" fmla="*/ 845569 h 874716"/>
                <a:gd name="connsiteX107" fmla="*/ 5790592 w 6858001"/>
                <a:gd name="connsiteY107" fmla="*/ 821947 h 874716"/>
                <a:gd name="connsiteX108" fmla="*/ 5781830 w 6858001"/>
                <a:gd name="connsiteY108" fmla="*/ 820233 h 874716"/>
                <a:gd name="connsiteX109" fmla="*/ 5733440 w 6858001"/>
                <a:gd name="connsiteY109" fmla="*/ 810896 h 874716"/>
                <a:gd name="connsiteX110" fmla="*/ 5706959 w 6858001"/>
                <a:gd name="connsiteY110" fmla="*/ 807848 h 874716"/>
                <a:gd name="connsiteX111" fmla="*/ 5606372 w 6858001"/>
                <a:gd name="connsiteY111" fmla="*/ 788417 h 874716"/>
                <a:gd name="connsiteX112" fmla="*/ 5548460 w 6858001"/>
                <a:gd name="connsiteY112" fmla="*/ 779273 h 874716"/>
                <a:gd name="connsiteX113" fmla="*/ 5501594 w 6858001"/>
                <a:gd name="connsiteY113" fmla="*/ 780607 h 874716"/>
                <a:gd name="connsiteX114" fmla="*/ 5419295 w 6858001"/>
                <a:gd name="connsiteY114" fmla="*/ 782321 h 874716"/>
                <a:gd name="connsiteX115" fmla="*/ 5393005 w 6858001"/>
                <a:gd name="connsiteY115" fmla="*/ 786703 h 874716"/>
                <a:gd name="connsiteX116" fmla="*/ 5274129 w 6858001"/>
                <a:gd name="connsiteY116" fmla="*/ 774129 h 874716"/>
                <a:gd name="connsiteX117" fmla="*/ 5206308 w 6858001"/>
                <a:gd name="connsiteY117" fmla="*/ 773177 h 874716"/>
                <a:gd name="connsiteX118" fmla="*/ 5129916 w 6858001"/>
                <a:gd name="connsiteY118" fmla="*/ 757554 h 874716"/>
                <a:gd name="connsiteX119" fmla="*/ 5107627 w 6858001"/>
                <a:gd name="connsiteY119" fmla="*/ 758316 h 874716"/>
                <a:gd name="connsiteX120" fmla="*/ 5082670 w 6858001"/>
                <a:gd name="connsiteY120" fmla="*/ 759651 h 874716"/>
                <a:gd name="connsiteX121" fmla="*/ 5006086 w 6858001"/>
                <a:gd name="connsiteY121" fmla="*/ 760795 h 874716"/>
                <a:gd name="connsiteX122" fmla="*/ 4959602 w 6858001"/>
                <a:gd name="connsiteY122" fmla="*/ 766509 h 874716"/>
                <a:gd name="connsiteX123" fmla="*/ 4871019 w 6858001"/>
                <a:gd name="connsiteY123" fmla="*/ 763081 h 874716"/>
                <a:gd name="connsiteX124" fmla="*/ 4838250 w 6858001"/>
                <a:gd name="connsiteY124" fmla="*/ 768033 h 874716"/>
                <a:gd name="connsiteX125" fmla="*/ 4755381 w 6858001"/>
                <a:gd name="connsiteY125" fmla="*/ 768605 h 874716"/>
                <a:gd name="connsiteX126" fmla="*/ 4681083 w 6858001"/>
                <a:gd name="connsiteY126" fmla="*/ 765747 h 874716"/>
                <a:gd name="connsiteX127" fmla="*/ 4609452 w 6858001"/>
                <a:gd name="connsiteY127" fmla="*/ 767271 h 874716"/>
                <a:gd name="connsiteX128" fmla="*/ 4558207 w 6858001"/>
                <a:gd name="connsiteY128" fmla="*/ 773557 h 874716"/>
                <a:gd name="connsiteX129" fmla="*/ 4502579 w 6858001"/>
                <a:gd name="connsiteY129" fmla="*/ 777367 h 874716"/>
                <a:gd name="connsiteX130" fmla="*/ 4349222 w 6858001"/>
                <a:gd name="connsiteY130" fmla="*/ 800038 h 874716"/>
                <a:gd name="connsiteX131" fmla="*/ 4320837 w 6858001"/>
                <a:gd name="connsiteY131" fmla="*/ 794514 h 874716"/>
                <a:gd name="connsiteX132" fmla="*/ 4159667 w 6858001"/>
                <a:gd name="connsiteY132" fmla="*/ 789370 h 874716"/>
                <a:gd name="connsiteX133" fmla="*/ 4124614 w 6858001"/>
                <a:gd name="connsiteY133" fmla="*/ 789752 h 874716"/>
                <a:gd name="connsiteX134" fmla="*/ 4030503 w 6858001"/>
                <a:gd name="connsiteY134" fmla="*/ 767271 h 874716"/>
                <a:gd name="connsiteX135" fmla="*/ 3885338 w 6858001"/>
                <a:gd name="connsiteY135" fmla="*/ 802896 h 874716"/>
                <a:gd name="connsiteX136" fmla="*/ 3749506 w 6858001"/>
                <a:gd name="connsiteY136" fmla="*/ 847473 h 874716"/>
                <a:gd name="connsiteX137" fmla="*/ 3732361 w 6858001"/>
                <a:gd name="connsiteY137" fmla="*/ 853190 h 874716"/>
                <a:gd name="connsiteX138" fmla="*/ 3683591 w 6858001"/>
                <a:gd name="connsiteY138" fmla="*/ 862906 h 874716"/>
                <a:gd name="connsiteX139" fmla="*/ 3623201 w 6858001"/>
                <a:gd name="connsiteY139" fmla="*/ 866334 h 874716"/>
                <a:gd name="connsiteX140" fmla="*/ 3546617 w 6858001"/>
                <a:gd name="connsiteY140" fmla="*/ 874716 h 874716"/>
                <a:gd name="connsiteX141" fmla="*/ 3485275 w 6858001"/>
                <a:gd name="connsiteY141" fmla="*/ 864238 h 874716"/>
                <a:gd name="connsiteX142" fmla="*/ 3399546 w 6858001"/>
                <a:gd name="connsiteY142" fmla="*/ 848618 h 874716"/>
                <a:gd name="connsiteX143" fmla="*/ 3318771 w 6858001"/>
                <a:gd name="connsiteY143" fmla="*/ 833757 h 874716"/>
                <a:gd name="connsiteX144" fmla="*/ 3293244 w 6858001"/>
                <a:gd name="connsiteY144" fmla="*/ 851284 h 874716"/>
                <a:gd name="connsiteX145" fmla="*/ 3253809 w 6858001"/>
                <a:gd name="connsiteY145" fmla="*/ 866524 h 874716"/>
                <a:gd name="connsiteX146" fmla="*/ 3209993 w 6858001"/>
                <a:gd name="connsiteY146" fmla="*/ 848235 h 874716"/>
                <a:gd name="connsiteX147" fmla="*/ 3107500 w 6858001"/>
                <a:gd name="connsiteY147" fmla="*/ 810326 h 874716"/>
                <a:gd name="connsiteX148" fmla="*/ 3042728 w 6858001"/>
                <a:gd name="connsiteY148" fmla="*/ 808610 h 874716"/>
                <a:gd name="connsiteX149" fmla="*/ 2901943 w 6858001"/>
                <a:gd name="connsiteY149" fmla="*/ 792418 h 874716"/>
                <a:gd name="connsiteX150" fmla="*/ 2809930 w 6858001"/>
                <a:gd name="connsiteY150" fmla="*/ 769367 h 874716"/>
                <a:gd name="connsiteX151" fmla="*/ 2743826 w 6858001"/>
                <a:gd name="connsiteY151" fmla="*/ 743268 h 874716"/>
                <a:gd name="connsiteX152" fmla="*/ 2649143 w 6858001"/>
                <a:gd name="connsiteY152" fmla="*/ 709167 h 874716"/>
                <a:gd name="connsiteX153" fmla="*/ 2554079 w 6858001"/>
                <a:gd name="connsiteY153" fmla="*/ 691450 h 874716"/>
                <a:gd name="connsiteX154" fmla="*/ 2485307 w 6858001"/>
                <a:gd name="connsiteY154" fmla="*/ 669160 h 874716"/>
                <a:gd name="connsiteX155" fmla="*/ 2401292 w 6858001"/>
                <a:gd name="connsiteY155" fmla="*/ 653919 h 874716"/>
                <a:gd name="connsiteX156" fmla="*/ 2330806 w 6858001"/>
                <a:gd name="connsiteY156" fmla="*/ 653349 h 874716"/>
                <a:gd name="connsiteX157" fmla="*/ 2220312 w 6858001"/>
                <a:gd name="connsiteY157" fmla="*/ 656015 h 874716"/>
                <a:gd name="connsiteX158" fmla="*/ 2085054 w 6858001"/>
                <a:gd name="connsiteY158" fmla="*/ 609914 h 874716"/>
                <a:gd name="connsiteX159" fmla="*/ 2030378 w 6858001"/>
                <a:gd name="connsiteY159" fmla="*/ 599625 h 874716"/>
                <a:gd name="connsiteX160" fmla="*/ 1978940 w 6858001"/>
                <a:gd name="connsiteY160" fmla="*/ 594863 h 874716"/>
                <a:gd name="connsiteX161" fmla="*/ 1869780 w 6858001"/>
                <a:gd name="connsiteY161" fmla="*/ 564192 h 874716"/>
                <a:gd name="connsiteX162" fmla="*/ 1825393 w 6858001"/>
                <a:gd name="connsiteY162" fmla="*/ 554094 h 874716"/>
                <a:gd name="connsiteX163" fmla="*/ 1763287 w 6858001"/>
                <a:gd name="connsiteY163" fmla="*/ 554286 h 874716"/>
                <a:gd name="connsiteX164" fmla="*/ 1650317 w 6858001"/>
                <a:gd name="connsiteY164" fmla="*/ 540187 h 874716"/>
                <a:gd name="connsiteX165" fmla="*/ 1537537 w 6858001"/>
                <a:gd name="connsiteY165" fmla="*/ 499038 h 874716"/>
                <a:gd name="connsiteX166" fmla="*/ 1489720 w 6858001"/>
                <a:gd name="connsiteY166" fmla="*/ 503038 h 874716"/>
                <a:gd name="connsiteX167" fmla="*/ 1472575 w 6858001"/>
                <a:gd name="connsiteY167" fmla="*/ 502086 h 874716"/>
                <a:gd name="connsiteX168" fmla="*/ 1318456 w 6858001"/>
                <a:gd name="connsiteY168" fmla="*/ 479415 h 874716"/>
                <a:gd name="connsiteX169" fmla="*/ 1303024 w 6858001"/>
                <a:gd name="connsiteY169" fmla="*/ 476939 h 874716"/>
                <a:gd name="connsiteX170" fmla="*/ 1230633 w 6858001"/>
                <a:gd name="connsiteY170" fmla="*/ 456746 h 874716"/>
                <a:gd name="connsiteX171" fmla="*/ 1048125 w 6858001"/>
                <a:gd name="connsiteY171" fmla="*/ 444172 h 874716"/>
                <a:gd name="connsiteX172" fmla="*/ 1036887 w 6858001"/>
                <a:gd name="connsiteY172" fmla="*/ 442648 h 874716"/>
                <a:gd name="connsiteX173" fmla="*/ 975733 w 6858001"/>
                <a:gd name="connsiteY173" fmla="*/ 452744 h 874716"/>
                <a:gd name="connsiteX174" fmla="*/ 945444 w 6858001"/>
                <a:gd name="connsiteY174" fmla="*/ 467033 h 874716"/>
                <a:gd name="connsiteX175" fmla="*/ 898198 w 6858001"/>
                <a:gd name="connsiteY175" fmla="*/ 481893 h 874716"/>
                <a:gd name="connsiteX176" fmla="*/ 850189 w 6858001"/>
                <a:gd name="connsiteY176" fmla="*/ 487417 h 874716"/>
                <a:gd name="connsiteX177" fmla="*/ 769605 w 6858001"/>
                <a:gd name="connsiteY177" fmla="*/ 464937 h 874716"/>
                <a:gd name="connsiteX178" fmla="*/ 740268 w 6858001"/>
                <a:gd name="connsiteY178" fmla="*/ 462651 h 874716"/>
                <a:gd name="connsiteX179" fmla="*/ 674923 w 6858001"/>
                <a:gd name="connsiteY179" fmla="*/ 451792 h 874716"/>
                <a:gd name="connsiteX180" fmla="*/ 617772 w 6858001"/>
                <a:gd name="connsiteY180" fmla="*/ 452554 h 874716"/>
                <a:gd name="connsiteX181" fmla="*/ 571860 w 6858001"/>
                <a:gd name="connsiteY181" fmla="*/ 469891 h 874716"/>
                <a:gd name="connsiteX182" fmla="*/ 505182 w 6858001"/>
                <a:gd name="connsiteY182" fmla="*/ 473319 h 874716"/>
                <a:gd name="connsiteX183" fmla="*/ 462126 w 6858001"/>
                <a:gd name="connsiteY183" fmla="*/ 460747 h 874716"/>
                <a:gd name="connsiteX184" fmla="*/ 453364 w 6858001"/>
                <a:gd name="connsiteY184" fmla="*/ 459033 h 874716"/>
                <a:gd name="connsiteX185" fmla="*/ 340774 w 6858001"/>
                <a:gd name="connsiteY185" fmla="*/ 458268 h 874716"/>
                <a:gd name="connsiteX186" fmla="*/ 200182 w 6858001"/>
                <a:gd name="connsiteY186" fmla="*/ 496180 h 874716"/>
                <a:gd name="connsiteX187" fmla="*/ 176939 w 6858001"/>
                <a:gd name="connsiteY187" fmla="*/ 504182 h 874716"/>
                <a:gd name="connsiteX188" fmla="*/ 63587 w 6858001"/>
                <a:gd name="connsiteY188" fmla="*/ 518088 h 874716"/>
                <a:gd name="connsiteX189" fmla="*/ 2817 w 6858001"/>
                <a:gd name="connsiteY189" fmla="*/ 532187 h 874716"/>
                <a:gd name="connsiteX190" fmla="*/ 0 w 6858001"/>
                <a:gd name="connsiteY190" fmla="*/ 533314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6858001" h="874716">
                  <a:moveTo>
                    <a:pt x="0" y="533314"/>
                  </a:moveTo>
                  <a:lnTo>
                    <a:pt x="0" y="69206"/>
                  </a:lnTo>
                  <a:lnTo>
                    <a:pt x="21486" y="71924"/>
                  </a:lnTo>
                  <a:cubicBezTo>
                    <a:pt x="92546" y="60493"/>
                    <a:pt x="159604" y="87354"/>
                    <a:pt x="228948" y="88116"/>
                  </a:cubicBezTo>
                  <a:cubicBezTo>
                    <a:pt x="260382" y="88496"/>
                    <a:pt x="291435" y="94592"/>
                    <a:pt x="313533" y="62779"/>
                  </a:cubicBezTo>
                  <a:cubicBezTo>
                    <a:pt x="316389" y="58587"/>
                    <a:pt x="330298" y="60873"/>
                    <a:pt x="338870" y="62207"/>
                  </a:cubicBezTo>
                  <a:cubicBezTo>
                    <a:pt x="357921" y="65066"/>
                    <a:pt x="376781" y="72304"/>
                    <a:pt x="395640" y="72114"/>
                  </a:cubicBezTo>
                  <a:cubicBezTo>
                    <a:pt x="434695" y="71924"/>
                    <a:pt x="473939" y="68876"/>
                    <a:pt x="512802" y="65446"/>
                  </a:cubicBezTo>
                  <a:cubicBezTo>
                    <a:pt x="527470" y="64112"/>
                    <a:pt x="541569" y="58969"/>
                    <a:pt x="556047" y="55349"/>
                  </a:cubicBezTo>
                  <a:cubicBezTo>
                    <a:pt x="564048" y="53253"/>
                    <a:pt x="572622" y="47729"/>
                    <a:pt x="580050" y="48871"/>
                  </a:cubicBezTo>
                  <a:cubicBezTo>
                    <a:pt x="623106" y="55539"/>
                    <a:pt x="662541" y="39157"/>
                    <a:pt x="703308" y="30964"/>
                  </a:cubicBezTo>
                  <a:cubicBezTo>
                    <a:pt x="722169" y="27154"/>
                    <a:pt x="739886" y="18010"/>
                    <a:pt x="758174" y="11724"/>
                  </a:cubicBezTo>
                  <a:cubicBezTo>
                    <a:pt x="762936" y="10008"/>
                    <a:pt x="768271" y="8484"/>
                    <a:pt x="773035" y="8866"/>
                  </a:cubicBezTo>
                  <a:cubicBezTo>
                    <a:pt x="800276" y="11152"/>
                    <a:pt x="827329" y="14390"/>
                    <a:pt x="854379" y="16866"/>
                  </a:cubicBezTo>
                  <a:cubicBezTo>
                    <a:pt x="878956" y="19152"/>
                    <a:pt x="903722" y="19914"/>
                    <a:pt x="915343" y="47919"/>
                  </a:cubicBezTo>
                  <a:cubicBezTo>
                    <a:pt x="917059" y="52301"/>
                    <a:pt x="922773" y="55539"/>
                    <a:pt x="927155" y="58397"/>
                  </a:cubicBezTo>
                  <a:cubicBezTo>
                    <a:pt x="994785" y="102405"/>
                    <a:pt x="1030980" y="101261"/>
                    <a:pt x="1097087" y="54777"/>
                  </a:cubicBezTo>
                  <a:cubicBezTo>
                    <a:pt x="1103945" y="50015"/>
                    <a:pt x="1118613" y="46585"/>
                    <a:pt x="1123185" y="50395"/>
                  </a:cubicBezTo>
                  <a:cubicBezTo>
                    <a:pt x="1162049" y="82020"/>
                    <a:pt x="1204532" y="78590"/>
                    <a:pt x="1249302" y="68684"/>
                  </a:cubicBezTo>
                  <a:cubicBezTo>
                    <a:pt x="1260922" y="66018"/>
                    <a:pt x="1277307" y="66018"/>
                    <a:pt x="1286069" y="72304"/>
                  </a:cubicBezTo>
                  <a:cubicBezTo>
                    <a:pt x="1327790" y="101451"/>
                    <a:pt x="1372560" y="97261"/>
                    <a:pt x="1417899" y="88688"/>
                  </a:cubicBezTo>
                  <a:cubicBezTo>
                    <a:pt x="1424948" y="87354"/>
                    <a:pt x="1433522" y="80114"/>
                    <a:pt x="1436568" y="73448"/>
                  </a:cubicBezTo>
                  <a:cubicBezTo>
                    <a:pt x="1447428" y="49825"/>
                    <a:pt x="1467813" y="41823"/>
                    <a:pt x="1490292" y="35154"/>
                  </a:cubicBezTo>
                  <a:cubicBezTo>
                    <a:pt x="1525727" y="24296"/>
                    <a:pt x="1560588" y="11532"/>
                    <a:pt x="1596213" y="1245"/>
                  </a:cubicBezTo>
                  <a:cubicBezTo>
                    <a:pt x="1604978" y="-1231"/>
                    <a:pt x="1615836" y="293"/>
                    <a:pt x="1624980" y="3150"/>
                  </a:cubicBezTo>
                  <a:cubicBezTo>
                    <a:pt x="1656223" y="12866"/>
                    <a:pt x="1676036" y="37251"/>
                    <a:pt x="1697753" y="59731"/>
                  </a:cubicBezTo>
                  <a:cubicBezTo>
                    <a:pt x="1707279" y="69638"/>
                    <a:pt x="1720423" y="76686"/>
                    <a:pt x="1733188" y="82400"/>
                  </a:cubicBezTo>
                  <a:cubicBezTo>
                    <a:pt x="1766335" y="97071"/>
                    <a:pt x="1800246" y="110215"/>
                    <a:pt x="1833775" y="124121"/>
                  </a:cubicBezTo>
                  <a:cubicBezTo>
                    <a:pt x="1837013" y="125455"/>
                    <a:pt x="1839679" y="128884"/>
                    <a:pt x="1842158" y="131742"/>
                  </a:cubicBezTo>
                  <a:cubicBezTo>
                    <a:pt x="1866922" y="161843"/>
                    <a:pt x="1891497" y="192132"/>
                    <a:pt x="1916454" y="222233"/>
                  </a:cubicBezTo>
                  <a:cubicBezTo>
                    <a:pt x="1921216" y="227947"/>
                    <a:pt x="1928076" y="232139"/>
                    <a:pt x="1933219" y="237663"/>
                  </a:cubicBezTo>
                  <a:cubicBezTo>
                    <a:pt x="1940459" y="245283"/>
                    <a:pt x="1949603" y="252524"/>
                    <a:pt x="1953413" y="261668"/>
                  </a:cubicBezTo>
                  <a:cubicBezTo>
                    <a:pt x="1965224" y="290433"/>
                    <a:pt x="1987894" y="302817"/>
                    <a:pt x="2016469" y="308151"/>
                  </a:cubicBezTo>
                  <a:cubicBezTo>
                    <a:pt x="2042570" y="313104"/>
                    <a:pt x="2068669" y="317296"/>
                    <a:pt x="2094578" y="323010"/>
                  </a:cubicBezTo>
                  <a:cubicBezTo>
                    <a:pt x="2126201" y="329868"/>
                    <a:pt x="2157636" y="337298"/>
                    <a:pt x="2188879" y="345681"/>
                  </a:cubicBezTo>
                  <a:cubicBezTo>
                    <a:pt x="2202404" y="349301"/>
                    <a:pt x="2216692" y="353491"/>
                    <a:pt x="2228314" y="360921"/>
                  </a:cubicBezTo>
                  <a:cubicBezTo>
                    <a:pt x="2260890" y="381496"/>
                    <a:pt x="2295753" y="395402"/>
                    <a:pt x="2334044" y="389878"/>
                  </a:cubicBezTo>
                  <a:cubicBezTo>
                    <a:pt x="2364715" y="385496"/>
                    <a:pt x="2390434" y="396736"/>
                    <a:pt x="2409485" y="414263"/>
                  </a:cubicBezTo>
                  <a:cubicBezTo>
                    <a:pt x="2444158" y="446078"/>
                    <a:pt x="2481305" y="438838"/>
                    <a:pt x="2518264" y="428552"/>
                  </a:cubicBezTo>
                  <a:cubicBezTo>
                    <a:pt x="2537315" y="423217"/>
                    <a:pt x="2552935" y="423979"/>
                    <a:pt x="2571034" y="429122"/>
                  </a:cubicBezTo>
                  <a:cubicBezTo>
                    <a:pt x="2612945" y="441124"/>
                    <a:pt x="2640950" y="473701"/>
                    <a:pt x="2668001" y="502276"/>
                  </a:cubicBezTo>
                  <a:cubicBezTo>
                    <a:pt x="2691054" y="526661"/>
                    <a:pt x="2716963" y="540377"/>
                    <a:pt x="2745348" y="550666"/>
                  </a:cubicBezTo>
                  <a:cubicBezTo>
                    <a:pt x="2781163" y="563810"/>
                    <a:pt x="2809548" y="558858"/>
                    <a:pt x="2826694" y="527233"/>
                  </a:cubicBezTo>
                  <a:cubicBezTo>
                    <a:pt x="2831457" y="518278"/>
                    <a:pt x="2839839" y="507800"/>
                    <a:pt x="2848793" y="505134"/>
                  </a:cubicBezTo>
                  <a:cubicBezTo>
                    <a:pt x="2892037" y="491800"/>
                    <a:pt x="2935854" y="472367"/>
                    <a:pt x="2982148" y="484179"/>
                  </a:cubicBezTo>
                  <a:cubicBezTo>
                    <a:pt x="3046158" y="500372"/>
                    <a:pt x="3108644" y="499420"/>
                    <a:pt x="3172654" y="483417"/>
                  </a:cubicBezTo>
                  <a:cubicBezTo>
                    <a:pt x="3276480" y="457508"/>
                    <a:pt x="3380305" y="430076"/>
                    <a:pt x="3489467" y="435790"/>
                  </a:cubicBezTo>
                  <a:cubicBezTo>
                    <a:pt x="3507563" y="436742"/>
                    <a:pt x="3529090" y="425121"/>
                    <a:pt x="3544713" y="413691"/>
                  </a:cubicBezTo>
                  <a:cubicBezTo>
                    <a:pt x="3574622" y="391974"/>
                    <a:pt x="3573288" y="390258"/>
                    <a:pt x="3606817" y="408167"/>
                  </a:cubicBezTo>
                  <a:cubicBezTo>
                    <a:pt x="3614819" y="412549"/>
                    <a:pt x="3624725" y="415215"/>
                    <a:pt x="3630632" y="421693"/>
                  </a:cubicBezTo>
                  <a:cubicBezTo>
                    <a:pt x="3660731" y="454650"/>
                    <a:pt x="3697880" y="446648"/>
                    <a:pt x="3734837" y="441886"/>
                  </a:cubicBezTo>
                  <a:cubicBezTo>
                    <a:pt x="3741315" y="440934"/>
                    <a:pt x="3749125" y="439600"/>
                    <a:pt x="3754652" y="442268"/>
                  </a:cubicBezTo>
                  <a:cubicBezTo>
                    <a:pt x="3779607" y="454268"/>
                    <a:pt x="3800753" y="450078"/>
                    <a:pt x="3822472" y="433694"/>
                  </a:cubicBezTo>
                  <a:cubicBezTo>
                    <a:pt x="3841331" y="419597"/>
                    <a:pt x="3863049" y="411215"/>
                    <a:pt x="3885338" y="428742"/>
                  </a:cubicBezTo>
                  <a:cubicBezTo>
                    <a:pt x="3934870" y="467605"/>
                    <a:pt x="3987829" y="469509"/>
                    <a:pt x="4043839" y="444934"/>
                  </a:cubicBezTo>
                  <a:cubicBezTo>
                    <a:pt x="4083845" y="427407"/>
                    <a:pt x="4123280" y="423407"/>
                    <a:pt x="4165383" y="441124"/>
                  </a:cubicBezTo>
                  <a:cubicBezTo>
                    <a:pt x="4181576" y="447982"/>
                    <a:pt x="4202531" y="443410"/>
                    <a:pt x="4221391" y="444934"/>
                  </a:cubicBezTo>
                  <a:cubicBezTo>
                    <a:pt x="4232060" y="445696"/>
                    <a:pt x="4243872" y="445886"/>
                    <a:pt x="4253014" y="450650"/>
                  </a:cubicBezTo>
                  <a:cubicBezTo>
                    <a:pt x="4277401" y="462843"/>
                    <a:pt x="4300070" y="478463"/>
                    <a:pt x="4324645" y="490466"/>
                  </a:cubicBezTo>
                  <a:cubicBezTo>
                    <a:pt x="4336457" y="496180"/>
                    <a:pt x="4350554" y="499228"/>
                    <a:pt x="4363890" y="499420"/>
                  </a:cubicBezTo>
                  <a:cubicBezTo>
                    <a:pt x="4403325" y="500372"/>
                    <a:pt x="4442761" y="500372"/>
                    <a:pt x="4482004" y="498658"/>
                  </a:cubicBezTo>
                  <a:cubicBezTo>
                    <a:pt x="4546776" y="495990"/>
                    <a:pt x="4612500" y="495418"/>
                    <a:pt x="4659174" y="438648"/>
                  </a:cubicBezTo>
                  <a:cubicBezTo>
                    <a:pt x="4662986" y="434076"/>
                    <a:pt x="4671176" y="431408"/>
                    <a:pt x="4677655" y="430646"/>
                  </a:cubicBezTo>
                  <a:cubicBezTo>
                    <a:pt x="4707564" y="427027"/>
                    <a:pt x="4738235" y="426645"/>
                    <a:pt x="4767764" y="420739"/>
                  </a:cubicBezTo>
                  <a:cubicBezTo>
                    <a:pt x="4791386" y="415977"/>
                    <a:pt x="4811009" y="417501"/>
                    <a:pt x="4828916" y="434266"/>
                  </a:cubicBezTo>
                  <a:cubicBezTo>
                    <a:pt x="4852348" y="456364"/>
                    <a:pt x="4880925" y="469319"/>
                    <a:pt x="4912168" y="462271"/>
                  </a:cubicBezTo>
                  <a:cubicBezTo>
                    <a:pt x="4943409" y="455412"/>
                    <a:pt x="4963984" y="470271"/>
                    <a:pt x="4987037" y="485703"/>
                  </a:cubicBezTo>
                  <a:cubicBezTo>
                    <a:pt x="5003801" y="496942"/>
                    <a:pt x="5022852" y="511040"/>
                    <a:pt x="5041521" y="512182"/>
                  </a:cubicBezTo>
                  <a:cubicBezTo>
                    <a:pt x="5083814" y="514658"/>
                    <a:pt x="5120201" y="553904"/>
                    <a:pt x="5166113" y="531615"/>
                  </a:cubicBezTo>
                  <a:cubicBezTo>
                    <a:pt x="5169161" y="530091"/>
                    <a:pt x="5174685" y="533901"/>
                    <a:pt x="5179067" y="534853"/>
                  </a:cubicBezTo>
                  <a:cubicBezTo>
                    <a:pt x="5214121" y="542093"/>
                    <a:pt x="5247078" y="535043"/>
                    <a:pt x="5272796" y="511230"/>
                  </a:cubicBezTo>
                  <a:cubicBezTo>
                    <a:pt x="5306516" y="480177"/>
                    <a:pt x="5343855" y="477129"/>
                    <a:pt x="5385384" y="487227"/>
                  </a:cubicBezTo>
                  <a:cubicBezTo>
                    <a:pt x="5398721" y="490466"/>
                    <a:pt x="5412057" y="492752"/>
                    <a:pt x="5425582" y="495418"/>
                  </a:cubicBezTo>
                  <a:cubicBezTo>
                    <a:pt x="5443870" y="499228"/>
                    <a:pt x="5462351" y="503230"/>
                    <a:pt x="5480637" y="507040"/>
                  </a:cubicBezTo>
                  <a:cubicBezTo>
                    <a:pt x="5498356" y="510850"/>
                    <a:pt x="5517979" y="517326"/>
                    <a:pt x="5531693" y="500944"/>
                  </a:cubicBezTo>
                  <a:cubicBezTo>
                    <a:pt x="5543506" y="486845"/>
                    <a:pt x="5551888" y="488179"/>
                    <a:pt x="5562746" y="500372"/>
                  </a:cubicBezTo>
                  <a:cubicBezTo>
                    <a:pt x="5600467" y="543045"/>
                    <a:pt x="5646189" y="569716"/>
                    <a:pt x="5704483" y="571620"/>
                  </a:cubicBezTo>
                  <a:cubicBezTo>
                    <a:pt x="5716485" y="572002"/>
                    <a:pt x="5728678" y="574668"/>
                    <a:pt x="5740488" y="577526"/>
                  </a:cubicBezTo>
                  <a:cubicBezTo>
                    <a:pt x="5747728" y="579241"/>
                    <a:pt x="5756493" y="581147"/>
                    <a:pt x="5760873" y="586291"/>
                  </a:cubicBezTo>
                  <a:cubicBezTo>
                    <a:pt x="5794974" y="625534"/>
                    <a:pt x="5837457" y="652777"/>
                    <a:pt x="5883751" y="674686"/>
                  </a:cubicBezTo>
                  <a:cubicBezTo>
                    <a:pt x="5900323" y="682496"/>
                    <a:pt x="5918042" y="690306"/>
                    <a:pt x="5935949" y="692592"/>
                  </a:cubicBezTo>
                  <a:cubicBezTo>
                    <a:pt x="5954617" y="694878"/>
                    <a:pt x="5974240" y="691068"/>
                    <a:pt x="5993291" y="688972"/>
                  </a:cubicBezTo>
                  <a:cubicBezTo>
                    <a:pt x="6004531" y="687830"/>
                    <a:pt x="6017485" y="688020"/>
                    <a:pt x="6026440" y="682496"/>
                  </a:cubicBezTo>
                  <a:cubicBezTo>
                    <a:pt x="6054825" y="665159"/>
                    <a:pt x="6082258" y="646491"/>
                    <a:pt x="6108738" y="626296"/>
                  </a:cubicBezTo>
                  <a:cubicBezTo>
                    <a:pt x="6131409" y="608960"/>
                    <a:pt x="6135981" y="606483"/>
                    <a:pt x="6155602" y="628202"/>
                  </a:cubicBezTo>
                  <a:cubicBezTo>
                    <a:pt x="6175797" y="650491"/>
                    <a:pt x="6200944" y="662111"/>
                    <a:pt x="6228756" y="666873"/>
                  </a:cubicBezTo>
                  <a:cubicBezTo>
                    <a:pt x="6272764" y="674304"/>
                    <a:pt x="6317151" y="680590"/>
                    <a:pt x="6361539" y="684210"/>
                  </a:cubicBezTo>
                  <a:cubicBezTo>
                    <a:pt x="6401736" y="687448"/>
                    <a:pt x="6420977" y="669922"/>
                    <a:pt x="6428979" y="630106"/>
                  </a:cubicBezTo>
                  <a:cubicBezTo>
                    <a:pt x="6433551" y="608007"/>
                    <a:pt x="6439458" y="584003"/>
                    <a:pt x="6463840" y="578098"/>
                  </a:cubicBezTo>
                  <a:cubicBezTo>
                    <a:pt x="6503658" y="568572"/>
                    <a:pt x="6544997" y="564382"/>
                    <a:pt x="6564620" y="517708"/>
                  </a:cubicBezTo>
                  <a:cubicBezTo>
                    <a:pt x="6575478" y="527995"/>
                    <a:pt x="6582146" y="534091"/>
                    <a:pt x="6588625" y="540187"/>
                  </a:cubicBezTo>
                  <a:cubicBezTo>
                    <a:pt x="6606531" y="557142"/>
                    <a:pt x="6643678" y="564382"/>
                    <a:pt x="6662541" y="549714"/>
                  </a:cubicBezTo>
                  <a:cubicBezTo>
                    <a:pt x="6690354" y="528377"/>
                    <a:pt x="6715883" y="532377"/>
                    <a:pt x="6742552" y="548952"/>
                  </a:cubicBezTo>
                  <a:cubicBezTo>
                    <a:pt x="6764841" y="562668"/>
                    <a:pt x="6788417" y="567954"/>
                    <a:pt x="6812063" y="568430"/>
                  </a:cubicBezTo>
                  <a:lnTo>
                    <a:pt x="6858001" y="562267"/>
                  </a:lnTo>
                  <a:lnTo>
                    <a:pt x="6858001" y="734520"/>
                  </a:lnTo>
                  <a:lnTo>
                    <a:pt x="6815516" y="744220"/>
                  </a:lnTo>
                  <a:cubicBezTo>
                    <a:pt x="6793035" y="749744"/>
                    <a:pt x="6771319" y="759651"/>
                    <a:pt x="6748458" y="763271"/>
                  </a:cubicBezTo>
                  <a:cubicBezTo>
                    <a:pt x="6694164" y="771843"/>
                    <a:pt x="6639488" y="777939"/>
                    <a:pt x="6584812" y="784797"/>
                  </a:cubicBezTo>
                  <a:cubicBezTo>
                    <a:pt x="6528424" y="791846"/>
                    <a:pt x="6472225" y="799276"/>
                    <a:pt x="6415833" y="805562"/>
                  </a:cubicBezTo>
                  <a:cubicBezTo>
                    <a:pt x="6384972" y="808802"/>
                    <a:pt x="6353919" y="809372"/>
                    <a:pt x="6323058" y="812420"/>
                  </a:cubicBezTo>
                  <a:cubicBezTo>
                    <a:pt x="6296005" y="815088"/>
                    <a:pt x="6269144" y="820041"/>
                    <a:pt x="6242093" y="823281"/>
                  </a:cubicBezTo>
                  <a:cubicBezTo>
                    <a:pt x="6218660" y="825947"/>
                    <a:pt x="6195037" y="827471"/>
                    <a:pt x="6171605" y="830139"/>
                  </a:cubicBezTo>
                  <a:cubicBezTo>
                    <a:pt x="6134075" y="834519"/>
                    <a:pt x="6096736" y="839473"/>
                    <a:pt x="6059397" y="844045"/>
                  </a:cubicBezTo>
                  <a:cubicBezTo>
                    <a:pt x="6043776" y="845759"/>
                    <a:pt x="6027392" y="850522"/>
                    <a:pt x="6012723" y="847665"/>
                  </a:cubicBezTo>
                  <a:cubicBezTo>
                    <a:pt x="5975764" y="840425"/>
                    <a:pt x="5939377" y="842521"/>
                    <a:pt x="5902610" y="847473"/>
                  </a:cubicBezTo>
                  <a:cubicBezTo>
                    <a:pt x="5890037" y="849190"/>
                    <a:pt x="5876511" y="848808"/>
                    <a:pt x="5864318" y="845569"/>
                  </a:cubicBezTo>
                  <a:cubicBezTo>
                    <a:pt x="5839361" y="839091"/>
                    <a:pt x="5815169" y="829947"/>
                    <a:pt x="5790592" y="821947"/>
                  </a:cubicBezTo>
                  <a:cubicBezTo>
                    <a:pt x="5787924" y="820995"/>
                    <a:pt x="5784686" y="820803"/>
                    <a:pt x="5781830" y="820233"/>
                  </a:cubicBezTo>
                  <a:cubicBezTo>
                    <a:pt x="5765635" y="816992"/>
                    <a:pt x="5749634" y="813754"/>
                    <a:pt x="5733440" y="810896"/>
                  </a:cubicBezTo>
                  <a:cubicBezTo>
                    <a:pt x="5724678" y="809372"/>
                    <a:pt x="5715723" y="809182"/>
                    <a:pt x="5706959" y="807848"/>
                  </a:cubicBezTo>
                  <a:cubicBezTo>
                    <a:pt x="5673050" y="802514"/>
                    <a:pt x="5635711" y="811468"/>
                    <a:pt x="5606372" y="788417"/>
                  </a:cubicBezTo>
                  <a:cubicBezTo>
                    <a:pt x="5587321" y="773557"/>
                    <a:pt x="5568842" y="776987"/>
                    <a:pt x="5548460" y="779273"/>
                  </a:cubicBezTo>
                  <a:cubicBezTo>
                    <a:pt x="5533027" y="780987"/>
                    <a:pt x="5517215" y="780415"/>
                    <a:pt x="5501594" y="780607"/>
                  </a:cubicBezTo>
                  <a:cubicBezTo>
                    <a:pt x="5474161" y="781177"/>
                    <a:pt x="5446728" y="781369"/>
                    <a:pt x="5419295" y="782321"/>
                  </a:cubicBezTo>
                  <a:cubicBezTo>
                    <a:pt x="5410531" y="782701"/>
                    <a:pt x="5401579" y="787465"/>
                    <a:pt x="5393005" y="786703"/>
                  </a:cubicBezTo>
                  <a:cubicBezTo>
                    <a:pt x="5353379" y="783083"/>
                    <a:pt x="5313754" y="777367"/>
                    <a:pt x="5274129" y="774129"/>
                  </a:cubicBezTo>
                  <a:cubicBezTo>
                    <a:pt x="5251650" y="772225"/>
                    <a:pt x="5228597" y="775843"/>
                    <a:pt x="5206308" y="773177"/>
                  </a:cubicBezTo>
                  <a:cubicBezTo>
                    <a:pt x="5180591" y="770129"/>
                    <a:pt x="5155445" y="762319"/>
                    <a:pt x="5129916" y="757554"/>
                  </a:cubicBezTo>
                  <a:cubicBezTo>
                    <a:pt x="5122867" y="756222"/>
                    <a:pt x="5115057" y="757936"/>
                    <a:pt x="5107627" y="758316"/>
                  </a:cubicBezTo>
                  <a:cubicBezTo>
                    <a:pt x="5099245" y="758699"/>
                    <a:pt x="5091052" y="759461"/>
                    <a:pt x="5082670" y="759651"/>
                  </a:cubicBezTo>
                  <a:cubicBezTo>
                    <a:pt x="5057141" y="760033"/>
                    <a:pt x="5031614" y="759461"/>
                    <a:pt x="5006086" y="760795"/>
                  </a:cubicBezTo>
                  <a:cubicBezTo>
                    <a:pt x="4990465" y="761557"/>
                    <a:pt x="4974082" y="769367"/>
                    <a:pt x="4959602" y="766509"/>
                  </a:cubicBezTo>
                  <a:cubicBezTo>
                    <a:pt x="4930075" y="760985"/>
                    <a:pt x="4900546" y="773367"/>
                    <a:pt x="4871019" y="763081"/>
                  </a:cubicBezTo>
                  <a:cubicBezTo>
                    <a:pt x="4861873" y="760033"/>
                    <a:pt x="4849300" y="767653"/>
                    <a:pt x="4838250" y="768033"/>
                  </a:cubicBezTo>
                  <a:cubicBezTo>
                    <a:pt x="4810627" y="768985"/>
                    <a:pt x="4783004" y="768795"/>
                    <a:pt x="4755381" y="768605"/>
                  </a:cubicBezTo>
                  <a:cubicBezTo>
                    <a:pt x="4730614" y="768415"/>
                    <a:pt x="4704895" y="771081"/>
                    <a:pt x="4681083" y="765747"/>
                  </a:cubicBezTo>
                  <a:cubicBezTo>
                    <a:pt x="4656126" y="760033"/>
                    <a:pt x="4633647" y="760795"/>
                    <a:pt x="4609452" y="767271"/>
                  </a:cubicBezTo>
                  <a:cubicBezTo>
                    <a:pt x="4592878" y="771653"/>
                    <a:pt x="4575351" y="772225"/>
                    <a:pt x="4558207" y="773557"/>
                  </a:cubicBezTo>
                  <a:cubicBezTo>
                    <a:pt x="4539728" y="775081"/>
                    <a:pt x="4519343" y="771081"/>
                    <a:pt x="4502579" y="777367"/>
                  </a:cubicBezTo>
                  <a:cubicBezTo>
                    <a:pt x="4452665" y="796038"/>
                    <a:pt x="4401419" y="800038"/>
                    <a:pt x="4349222" y="800038"/>
                  </a:cubicBezTo>
                  <a:cubicBezTo>
                    <a:pt x="4339695" y="800038"/>
                    <a:pt x="4329979" y="797372"/>
                    <a:pt x="4320837" y="794514"/>
                  </a:cubicBezTo>
                  <a:cubicBezTo>
                    <a:pt x="4267493" y="777367"/>
                    <a:pt x="4213961" y="778891"/>
                    <a:pt x="4159667" y="789370"/>
                  </a:cubicBezTo>
                  <a:cubicBezTo>
                    <a:pt x="4148427" y="791656"/>
                    <a:pt x="4135854" y="792038"/>
                    <a:pt x="4124614" y="789752"/>
                  </a:cubicBezTo>
                  <a:cubicBezTo>
                    <a:pt x="4092989" y="783083"/>
                    <a:pt x="4062318" y="772033"/>
                    <a:pt x="4030503" y="767271"/>
                  </a:cubicBezTo>
                  <a:cubicBezTo>
                    <a:pt x="3977925" y="759461"/>
                    <a:pt x="3932394" y="785749"/>
                    <a:pt x="3885338" y="802896"/>
                  </a:cubicBezTo>
                  <a:cubicBezTo>
                    <a:pt x="3840569" y="819089"/>
                    <a:pt x="3802467" y="855666"/>
                    <a:pt x="3749506" y="847473"/>
                  </a:cubicBezTo>
                  <a:cubicBezTo>
                    <a:pt x="3744173" y="846711"/>
                    <a:pt x="3738267" y="851856"/>
                    <a:pt x="3732361" y="853190"/>
                  </a:cubicBezTo>
                  <a:cubicBezTo>
                    <a:pt x="3716168" y="856810"/>
                    <a:pt x="3699976" y="861190"/>
                    <a:pt x="3683591" y="862906"/>
                  </a:cubicBezTo>
                  <a:cubicBezTo>
                    <a:pt x="3663589" y="865192"/>
                    <a:pt x="3643204" y="864430"/>
                    <a:pt x="3623201" y="866334"/>
                  </a:cubicBezTo>
                  <a:cubicBezTo>
                    <a:pt x="3597482" y="868620"/>
                    <a:pt x="3572146" y="874716"/>
                    <a:pt x="3546617" y="874716"/>
                  </a:cubicBezTo>
                  <a:cubicBezTo>
                    <a:pt x="3526042" y="874716"/>
                    <a:pt x="3505657" y="867668"/>
                    <a:pt x="3485275" y="864238"/>
                  </a:cubicBezTo>
                  <a:cubicBezTo>
                    <a:pt x="3456508" y="859476"/>
                    <a:pt x="3424883" y="860810"/>
                    <a:pt x="3399546" y="848618"/>
                  </a:cubicBezTo>
                  <a:cubicBezTo>
                    <a:pt x="3372495" y="835663"/>
                    <a:pt x="3346776" y="829757"/>
                    <a:pt x="3318771" y="833757"/>
                  </a:cubicBezTo>
                  <a:cubicBezTo>
                    <a:pt x="3309437" y="835091"/>
                    <a:pt x="3297434" y="843093"/>
                    <a:pt x="3293244" y="851284"/>
                  </a:cubicBezTo>
                  <a:cubicBezTo>
                    <a:pt x="3283908" y="869572"/>
                    <a:pt x="3271145" y="872812"/>
                    <a:pt x="3253809" y="866524"/>
                  </a:cubicBezTo>
                  <a:cubicBezTo>
                    <a:pt x="3238758" y="861190"/>
                    <a:pt x="3220280" y="858524"/>
                    <a:pt x="3209993" y="848235"/>
                  </a:cubicBezTo>
                  <a:cubicBezTo>
                    <a:pt x="3180844" y="819089"/>
                    <a:pt x="3143695" y="818136"/>
                    <a:pt x="3107500" y="810326"/>
                  </a:cubicBezTo>
                  <a:cubicBezTo>
                    <a:pt x="3085403" y="805562"/>
                    <a:pt x="3064827" y="805372"/>
                    <a:pt x="3042728" y="808610"/>
                  </a:cubicBezTo>
                  <a:cubicBezTo>
                    <a:pt x="2994722" y="815850"/>
                    <a:pt x="2948047" y="805562"/>
                    <a:pt x="2901943" y="792418"/>
                  </a:cubicBezTo>
                  <a:cubicBezTo>
                    <a:pt x="2871462" y="783655"/>
                    <a:pt x="2840219" y="778321"/>
                    <a:pt x="2809930" y="769367"/>
                  </a:cubicBezTo>
                  <a:cubicBezTo>
                    <a:pt x="2787259" y="762509"/>
                    <a:pt x="2764590" y="754316"/>
                    <a:pt x="2743826" y="743268"/>
                  </a:cubicBezTo>
                  <a:cubicBezTo>
                    <a:pt x="2713723" y="727073"/>
                    <a:pt x="2687436" y="702689"/>
                    <a:pt x="2649143" y="709167"/>
                  </a:cubicBezTo>
                  <a:cubicBezTo>
                    <a:pt x="2615421" y="714881"/>
                    <a:pt x="2584942" y="702881"/>
                    <a:pt x="2554079" y="691450"/>
                  </a:cubicBezTo>
                  <a:cubicBezTo>
                    <a:pt x="2531409" y="683068"/>
                    <a:pt x="2508742" y="674494"/>
                    <a:pt x="2485307" y="669160"/>
                  </a:cubicBezTo>
                  <a:cubicBezTo>
                    <a:pt x="2457492" y="662873"/>
                    <a:pt x="2426059" y="665541"/>
                    <a:pt x="2401292" y="653919"/>
                  </a:cubicBezTo>
                  <a:cubicBezTo>
                    <a:pt x="2375383" y="641727"/>
                    <a:pt x="2353859" y="649919"/>
                    <a:pt x="2330806" y="653349"/>
                  </a:cubicBezTo>
                  <a:cubicBezTo>
                    <a:pt x="2294039" y="658683"/>
                    <a:pt x="2257459" y="668590"/>
                    <a:pt x="2220312" y="656015"/>
                  </a:cubicBezTo>
                  <a:cubicBezTo>
                    <a:pt x="2175163" y="640775"/>
                    <a:pt x="2130393" y="624392"/>
                    <a:pt x="2085054" y="609914"/>
                  </a:cubicBezTo>
                  <a:cubicBezTo>
                    <a:pt x="2067525" y="604387"/>
                    <a:pt x="2048668" y="602101"/>
                    <a:pt x="2030378" y="599625"/>
                  </a:cubicBezTo>
                  <a:cubicBezTo>
                    <a:pt x="2013043" y="597529"/>
                    <a:pt x="1992279" y="602863"/>
                    <a:pt x="1978940" y="594863"/>
                  </a:cubicBezTo>
                  <a:cubicBezTo>
                    <a:pt x="1944649" y="574288"/>
                    <a:pt x="1909408" y="564192"/>
                    <a:pt x="1869780" y="564192"/>
                  </a:cubicBezTo>
                  <a:cubicBezTo>
                    <a:pt x="1854920" y="564192"/>
                    <a:pt x="1840441" y="555618"/>
                    <a:pt x="1825393" y="554094"/>
                  </a:cubicBezTo>
                  <a:cubicBezTo>
                    <a:pt x="1804816" y="552190"/>
                    <a:pt x="1781194" y="547045"/>
                    <a:pt x="1763287" y="554286"/>
                  </a:cubicBezTo>
                  <a:cubicBezTo>
                    <a:pt x="1721185" y="571430"/>
                    <a:pt x="1687086" y="557142"/>
                    <a:pt x="1650317" y="540187"/>
                  </a:cubicBezTo>
                  <a:cubicBezTo>
                    <a:pt x="1614120" y="523423"/>
                    <a:pt x="1576019" y="510088"/>
                    <a:pt x="1537537" y="499038"/>
                  </a:cubicBezTo>
                  <a:cubicBezTo>
                    <a:pt x="1523059" y="495038"/>
                    <a:pt x="1505724" y="501706"/>
                    <a:pt x="1489720" y="503038"/>
                  </a:cubicBezTo>
                  <a:cubicBezTo>
                    <a:pt x="1484004" y="503420"/>
                    <a:pt x="1477717" y="503992"/>
                    <a:pt x="1472575" y="502086"/>
                  </a:cubicBezTo>
                  <a:cubicBezTo>
                    <a:pt x="1422854" y="483797"/>
                    <a:pt x="1372368" y="469891"/>
                    <a:pt x="1318456" y="479415"/>
                  </a:cubicBezTo>
                  <a:cubicBezTo>
                    <a:pt x="1313504" y="480369"/>
                    <a:pt x="1307978" y="478273"/>
                    <a:pt x="1303024" y="476939"/>
                  </a:cubicBezTo>
                  <a:cubicBezTo>
                    <a:pt x="1278829" y="470081"/>
                    <a:pt x="1255206" y="459223"/>
                    <a:pt x="1230633" y="456746"/>
                  </a:cubicBezTo>
                  <a:cubicBezTo>
                    <a:pt x="1170051" y="450650"/>
                    <a:pt x="1109091" y="448172"/>
                    <a:pt x="1048125" y="444172"/>
                  </a:cubicBezTo>
                  <a:cubicBezTo>
                    <a:pt x="1044315" y="443982"/>
                    <a:pt x="1040315" y="443982"/>
                    <a:pt x="1036887" y="442648"/>
                  </a:cubicBezTo>
                  <a:cubicBezTo>
                    <a:pt x="1014406" y="434456"/>
                    <a:pt x="994785" y="437124"/>
                    <a:pt x="975733" y="452744"/>
                  </a:cubicBezTo>
                  <a:cubicBezTo>
                    <a:pt x="967350" y="459603"/>
                    <a:pt x="955920" y="463223"/>
                    <a:pt x="945444" y="467033"/>
                  </a:cubicBezTo>
                  <a:cubicBezTo>
                    <a:pt x="930011" y="472749"/>
                    <a:pt x="914200" y="478273"/>
                    <a:pt x="898198" y="481893"/>
                  </a:cubicBezTo>
                  <a:cubicBezTo>
                    <a:pt x="882384" y="485321"/>
                    <a:pt x="865430" y="490084"/>
                    <a:pt x="850189" y="487417"/>
                  </a:cubicBezTo>
                  <a:cubicBezTo>
                    <a:pt x="822756" y="482655"/>
                    <a:pt x="796655" y="471987"/>
                    <a:pt x="769605" y="464937"/>
                  </a:cubicBezTo>
                  <a:cubicBezTo>
                    <a:pt x="760270" y="462461"/>
                    <a:pt x="749982" y="462843"/>
                    <a:pt x="740268" y="462651"/>
                  </a:cubicBezTo>
                  <a:cubicBezTo>
                    <a:pt x="717977" y="462081"/>
                    <a:pt x="695116" y="467605"/>
                    <a:pt x="674923" y="451792"/>
                  </a:cubicBezTo>
                  <a:cubicBezTo>
                    <a:pt x="656255" y="436934"/>
                    <a:pt x="637392" y="441314"/>
                    <a:pt x="617772" y="452554"/>
                  </a:cubicBezTo>
                  <a:cubicBezTo>
                    <a:pt x="603673" y="460557"/>
                    <a:pt x="587672" y="466843"/>
                    <a:pt x="571860" y="469891"/>
                  </a:cubicBezTo>
                  <a:cubicBezTo>
                    <a:pt x="550141" y="474081"/>
                    <a:pt x="528615" y="475797"/>
                    <a:pt x="505182" y="473319"/>
                  </a:cubicBezTo>
                  <a:cubicBezTo>
                    <a:pt x="488607" y="471605"/>
                    <a:pt x="475081" y="470843"/>
                    <a:pt x="462126" y="460747"/>
                  </a:cubicBezTo>
                  <a:cubicBezTo>
                    <a:pt x="460032" y="459223"/>
                    <a:pt x="456222" y="458841"/>
                    <a:pt x="453364" y="459033"/>
                  </a:cubicBezTo>
                  <a:cubicBezTo>
                    <a:pt x="415835" y="462271"/>
                    <a:pt x="378686" y="460557"/>
                    <a:pt x="340774" y="458268"/>
                  </a:cubicBezTo>
                  <a:cubicBezTo>
                    <a:pt x="292579" y="455222"/>
                    <a:pt x="241901" y="464175"/>
                    <a:pt x="200182" y="496180"/>
                  </a:cubicBezTo>
                  <a:cubicBezTo>
                    <a:pt x="194085" y="500944"/>
                    <a:pt x="184941" y="503038"/>
                    <a:pt x="176939" y="504182"/>
                  </a:cubicBezTo>
                  <a:cubicBezTo>
                    <a:pt x="139219" y="509134"/>
                    <a:pt x="101308" y="512564"/>
                    <a:pt x="63587" y="518088"/>
                  </a:cubicBezTo>
                  <a:cubicBezTo>
                    <a:pt x="43012" y="521137"/>
                    <a:pt x="21486" y="523805"/>
                    <a:pt x="2817" y="532187"/>
                  </a:cubicBezTo>
                  <a:lnTo>
                    <a:pt x="0" y="533314"/>
                  </a:lnTo>
                  <a:close/>
                </a:path>
              </a:pathLst>
            </a:custGeom>
            <a:blipFill dpi="0" rotWithShape="1">
              <a:blip r:embed="rId2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3" name="Espace réservé du contenu 2">
            <a:extLst>
              <a:ext uri="{FF2B5EF4-FFF2-40B4-BE49-F238E27FC236}">
                <a16:creationId xmlns:a16="http://schemas.microsoft.com/office/drawing/2014/main" id="{91106C9F-5BE4-8ACE-28D0-0B999FECE7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49369" y="1143000"/>
            <a:ext cx="5876395" cy="4572000"/>
          </a:xfrm>
        </p:spPr>
        <p:txBody>
          <a:bodyPr anchor="ctr">
            <a:normAutofit/>
          </a:bodyPr>
          <a:lstStyle/>
          <a:p>
            <a:pPr algn="ctr"/>
            <a:r>
              <a:rPr lang="fr-FR" dirty="0"/>
              <a:t>La communication </a:t>
            </a:r>
            <a:br>
              <a:rPr lang="fr-FR" dirty="0"/>
            </a:br>
            <a:br>
              <a:rPr lang="fr-FR" dirty="0"/>
            </a:br>
            <a:r>
              <a:rPr lang="fr-FR" dirty="0"/>
              <a:t>&amp; </a:t>
            </a:r>
            <a:br>
              <a:rPr lang="fr-FR" dirty="0"/>
            </a:br>
            <a:br>
              <a:rPr lang="fr-FR" dirty="0"/>
            </a:br>
            <a:r>
              <a:rPr lang="fr-FR" dirty="0"/>
              <a:t>Soft Skills</a:t>
            </a:r>
          </a:p>
        </p:txBody>
      </p:sp>
      <p:pic>
        <p:nvPicPr>
          <p:cNvPr id="3074" name="Picture 2" descr="#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875" y="1652134"/>
            <a:ext cx="3991127" cy="299334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8762872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E5D87AC-5CCC-4E1F-8B25-D3A6053029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566793" y="-163287"/>
            <a:ext cx="874716" cy="6857456"/>
            <a:chOff x="3566793" y="-163287"/>
            <a:chExt cx="874716" cy="6857456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6EFC8E10-A01A-44C0-92B4-4837ED6C4B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575423" y="2828083"/>
              <a:ext cx="6857455" cy="874716"/>
            </a:xfrm>
            <a:custGeom>
              <a:avLst/>
              <a:gdLst>
                <a:gd name="connsiteX0" fmla="*/ 6857455 w 6857455"/>
                <a:gd name="connsiteY0" fmla="*/ 804643 h 874716"/>
                <a:gd name="connsiteX1" fmla="*/ 6857455 w 6857455"/>
                <a:gd name="connsiteY1" fmla="*/ 562246 h 874716"/>
                <a:gd name="connsiteX2" fmla="*/ 6829178 w 6857455"/>
                <a:gd name="connsiteY2" fmla="*/ 551284 h 874716"/>
                <a:gd name="connsiteX3" fmla="*/ 6766024 w 6857455"/>
                <a:gd name="connsiteY3" fmla="*/ 500372 h 874716"/>
                <a:gd name="connsiteX4" fmla="*/ 6734971 w 6857455"/>
                <a:gd name="connsiteY4" fmla="*/ 500944 h 874716"/>
                <a:gd name="connsiteX5" fmla="*/ 6683915 w 6857455"/>
                <a:gd name="connsiteY5" fmla="*/ 507040 h 874716"/>
                <a:gd name="connsiteX6" fmla="*/ 6628860 w 6857455"/>
                <a:gd name="connsiteY6" fmla="*/ 495418 h 874716"/>
                <a:gd name="connsiteX7" fmla="*/ 6588662 w 6857455"/>
                <a:gd name="connsiteY7" fmla="*/ 487227 h 874716"/>
                <a:gd name="connsiteX8" fmla="*/ 6476074 w 6857455"/>
                <a:gd name="connsiteY8" fmla="*/ 511230 h 874716"/>
                <a:gd name="connsiteX9" fmla="*/ 6382345 w 6857455"/>
                <a:gd name="connsiteY9" fmla="*/ 534853 h 874716"/>
                <a:gd name="connsiteX10" fmla="*/ 6369391 w 6857455"/>
                <a:gd name="connsiteY10" fmla="*/ 531615 h 874716"/>
                <a:gd name="connsiteX11" fmla="*/ 6244799 w 6857455"/>
                <a:gd name="connsiteY11" fmla="*/ 512182 h 874716"/>
                <a:gd name="connsiteX12" fmla="*/ 6190315 w 6857455"/>
                <a:gd name="connsiteY12" fmla="*/ 485703 h 874716"/>
                <a:gd name="connsiteX13" fmla="*/ 6115446 w 6857455"/>
                <a:gd name="connsiteY13" fmla="*/ 462270 h 874716"/>
                <a:gd name="connsiteX14" fmla="*/ 6032194 w 6857455"/>
                <a:gd name="connsiteY14" fmla="*/ 434266 h 874716"/>
                <a:gd name="connsiteX15" fmla="*/ 5971042 w 6857455"/>
                <a:gd name="connsiteY15" fmla="*/ 420738 h 874716"/>
                <a:gd name="connsiteX16" fmla="*/ 5880933 w 6857455"/>
                <a:gd name="connsiteY16" fmla="*/ 430646 h 874716"/>
                <a:gd name="connsiteX17" fmla="*/ 5862452 w 6857455"/>
                <a:gd name="connsiteY17" fmla="*/ 438648 h 874716"/>
                <a:gd name="connsiteX18" fmla="*/ 5685283 w 6857455"/>
                <a:gd name="connsiteY18" fmla="*/ 498658 h 874716"/>
                <a:gd name="connsiteX19" fmla="*/ 5567169 w 6857455"/>
                <a:gd name="connsiteY19" fmla="*/ 499420 h 874716"/>
                <a:gd name="connsiteX20" fmla="*/ 5527923 w 6857455"/>
                <a:gd name="connsiteY20" fmla="*/ 490466 h 874716"/>
                <a:gd name="connsiteX21" fmla="*/ 5456292 w 6857455"/>
                <a:gd name="connsiteY21" fmla="*/ 450650 h 874716"/>
                <a:gd name="connsiteX22" fmla="*/ 5424670 w 6857455"/>
                <a:gd name="connsiteY22" fmla="*/ 444934 h 874716"/>
                <a:gd name="connsiteX23" fmla="*/ 5368662 w 6857455"/>
                <a:gd name="connsiteY23" fmla="*/ 441124 h 874716"/>
                <a:gd name="connsiteX24" fmla="*/ 5247118 w 6857455"/>
                <a:gd name="connsiteY24" fmla="*/ 444934 h 874716"/>
                <a:gd name="connsiteX25" fmla="*/ 5088617 w 6857455"/>
                <a:gd name="connsiteY25" fmla="*/ 428742 h 874716"/>
                <a:gd name="connsiteX26" fmla="*/ 5025750 w 6857455"/>
                <a:gd name="connsiteY26" fmla="*/ 433694 h 874716"/>
                <a:gd name="connsiteX27" fmla="*/ 4957930 w 6857455"/>
                <a:gd name="connsiteY27" fmla="*/ 442268 h 874716"/>
                <a:gd name="connsiteX28" fmla="*/ 4938116 w 6857455"/>
                <a:gd name="connsiteY28" fmla="*/ 441886 h 874716"/>
                <a:gd name="connsiteX29" fmla="*/ 4833910 w 6857455"/>
                <a:gd name="connsiteY29" fmla="*/ 421693 h 874716"/>
                <a:gd name="connsiteX30" fmla="*/ 4810095 w 6857455"/>
                <a:gd name="connsiteY30" fmla="*/ 408167 h 874716"/>
                <a:gd name="connsiteX31" fmla="*/ 4747991 w 6857455"/>
                <a:gd name="connsiteY31" fmla="*/ 413691 h 874716"/>
                <a:gd name="connsiteX32" fmla="*/ 4692745 w 6857455"/>
                <a:gd name="connsiteY32" fmla="*/ 435790 h 874716"/>
                <a:gd name="connsiteX33" fmla="*/ 4375933 w 6857455"/>
                <a:gd name="connsiteY33" fmla="*/ 483417 h 874716"/>
                <a:gd name="connsiteX34" fmla="*/ 4185426 w 6857455"/>
                <a:gd name="connsiteY34" fmla="*/ 484179 h 874716"/>
                <a:gd name="connsiteX35" fmla="*/ 4052072 w 6857455"/>
                <a:gd name="connsiteY35" fmla="*/ 505134 h 874716"/>
                <a:gd name="connsiteX36" fmla="*/ 4029973 w 6857455"/>
                <a:gd name="connsiteY36" fmla="*/ 527233 h 874716"/>
                <a:gd name="connsiteX37" fmla="*/ 3948626 w 6857455"/>
                <a:gd name="connsiteY37" fmla="*/ 550666 h 874716"/>
                <a:gd name="connsiteX38" fmla="*/ 3871280 w 6857455"/>
                <a:gd name="connsiteY38" fmla="*/ 502275 h 874716"/>
                <a:gd name="connsiteX39" fmla="*/ 3774312 w 6857455"/>
                <a:gd name="connsiteY39" fmla="*/ 429122 h 874716"/>
                <a:gd name="connsiteX40" fmla="*/ 3721543 w 6857455"/>
                <a:gd name="connsiteY40" fmla="*/ 428552 h 874716"/>
                <a:gd name="connsiteX41" fmla="*/ 3612763 w 6857455"/>
                <a:gd name="connsiteY41" fmla="*/ 414263 h 874716"/>
                <a:gd name="connsiteX42" fmla="*/ 3537323 w 6857455"/>
                <a:gd name="connsiteY42" fmla="*/ 389878 h 874716"/>
                <a:gd name="connsiteX43" fmla="*/ 3431593 w 6857455"/>
                <a:gd name="connsiteY43" fmla="*/ 360921 h 874716"/>
                <a:gd name="connsiteX44" fmla="*/ 3392158 w 6857455"/>
                <a:gd name="connsiteY44" fmla="*/ 345681 h 874716"/>
                <a:gd name="connsiteX45" fmla="*/ 3297856 w 6857455"/>
                <a:gd name="connsiteY45" fmla="*/ 323010 h 874716"/>
                <a:gd name="connsiteX46" fmla="*/ 3219748 w 6857455"/>
                <a:gd name="connsiteY46" fmla="*/ 308151 h 874716"/>
                <a:gd name="connsiteX47" fmla="*/ 3156692 w 6857455"/>
                <a:gd name="connsiteY47" fmla="*/ 261668 h 874716"/>
                <a:gd name="connsiteX48" fmla="*/ 3136497 w 6857455"/>
                <a:gd name="connsiteY48" fmla="*/ 237663 h 874716"/>
                <a:gd name="connsiteX49" fmla="*/ 3119733 w 6857455"/>
                <a:gd name="connsiteY49" fmla="*/ 222233 h 874716"/>
                <a:gd name="connsiteX50" fmla="*/ 3045436 w 6857455"/>
                <a:gd name="connsiteY50" fmla="*/ 131742 h 874716"/>
                <a:gd name="connsiteX51" fmla="*/ 3037054 w 6857455"/>
                <a:gd name="connsiteY51" fmla="*/ 124121 h 874716"/>
                <a:gd name="connsiteX52" fmla="*/ 2936466 w 6857455"/>
                <a:gd name="connsiteY52" fmla="*/ 82400 h 874716"/>
                <a:gd name="connsiteX53" fmla="*/ 2901031 w 6857455"/>
                <a:gd name="connsiteY53" fmla="*/ 59731 h 874716"/>
                <a:gd name="connsiteX54" fmla="*/ 2828259 w 6857455"/>
                <a:gd name="connsiteY54" fmla="*/ 3149 h 874716"/>
                <a:gd name="connsiteX55" fmla="*/ 2799492 w 6857455"/>
                <a:gd name="connsiteY55" fmla="*/ 1245 h 874716"/>
                <a:gd name="connsiteX56" fmla="*/ 2693570 w 6857455"/>
                <a:gd name="connsiteY56" fmla="*/ 35154 h 874716"/>
                <a:gd name="connsiteX57" fmla="*/ 2639847 w 6857455"/>
                <a:gd name="connsiteY57" fmla="*/ 73448 h 874716"/>
                <a:gd name="connsiteX58" fmla="*/ 2621178 w 6857455"/>
                <a:gd name="connsiteY58" fmla="*/ 88688 h 874716"/>
                <a:gd name="connsiteX59" fmla="*/ 2489348 w 6857455"/>
                <a:gd name="connsiteY59" fmla="*/ 72304 h 874716"/>
                <a:gd name="connsiteX60" fmla="*/ 2452580 w 6857455"/>
                <a:gd name="connsiteY60" fmla="*/ 68683 h 874716"/>
                <a:gd name="connsiteX61" fmla="*/ 2326464 w 6857455"/>
                <a:gd name="connsiteY61" fmla="*/ 50395 h 874716"/>
                <a:gd name="connsiteX62" fmla="*/ 2300365 w 6857455"/>
                <a:gd name="connsiteY62" fmla="*/ 54777 h 874716"/>
                <a:gd name="connsiteX63" fmla="*/ 2130434 w 6857455"/>
                <a:gd name="connsiteY63" fmla="*/ 58397 h 874716"/>
                <a:gd name="connsiteX64" fmla="*/ 2118621 w 6857455"/>
                <a:gd name="connsiteY64" fmla="*/ 47919 h 874716"/>
                <a:gd name="connsiteX65" fmla="*/ 2057659 w 6857455"/>
                <a:gd name="connsiteY65" fmla="*/ 16866 h 874716"/>
                <a:gd name="connsiteX66" fmla="*/ 1976314 w 6857455"/>
                <a:gd name="connsiteY66" fmla="*/ 8865 h 874716"/>
                <a:gd name="connsiteX67" fmla="*/ 1961454 w 6857455"/>
                <a:gd name="connsiteY67" fmla="*/ 11724 h 874716"/>
                <a:gd name="connsiteX68" fmla="*/ 1906588 w 6857455"/>
                <a:gd name="connsiteY68" fmla="*/ 30964 h 874716"/>
                <a:gd name="connsiteX69" fmla="*/ 1783330 w 6857455"/>
                <a:gd name="connsiteY69" fmla="*/ 48871 h 874716"/>
                <a:gd name="connsiteX70" fmla="*/ 1759327 w 6857455"/>
                <a:gd name="connsiteY70" fmla="*/ 55349 h 874716"/>
                <a:gd name="connsiteX71" fmla="*/ 1716082 w 6857455"/>
                <a:gd name="connsiteY71" fmla="*/ 65445 h 874716"/>
                <a:gd name="connsiteX72" fmla="*/ 1598920 w 6857455"/>
                <a:gd name="connsiteY72" fmla="*/ 72114 h 874716"/>
                <a:gd name="connsiteX73" fmla="*/ 1542150 w 6857455"/>
                <a:gd name="connsiteY73" fmla="*/ 62207 h 874716"/>
                <a:gd name="connsiteX74" fmla="*/ 1516813 w 6857455"/>
                <a:gd name="connsiteY74" fmla="*/ 62779 h 874716"/>
                <a:gd name="connsiteX75" fmla="*/ 1432228 w 6857455"/>
                <a:gd name="connsiteY75" fmla="*/ 88116 h 874716"/>
                <a:gd name="connsiteX76" fmla="*/ 1224765 w 6857455"/>
                <a:gd name="connsiteY76" fmla="*/ 71924 h 874716"/>
                <a:gd name="connsiteX77" fmla="*/ 1159231 w 6857455"/>
                <a:gd name="connsiteY77" fmla="*/ 58207 h 874716"/>
                <a:gd name="connsiteX78" fmla="*/ 1124370 w 6857455"/>
                <a:gd name="connsiteY78" fmla="*/ 56301 h 874716"/>
                <a:gd name="connsiteX79" fmla="*/ 1075600 w 6857455"/>
                <a:gd name="connsiteY79" fmla="*/ 75542 h 874716"/>
                <a:gd name="connsiteX80" fmla="*/ 986633 w 6857455"/>
                <a:gd name="connsiteY80" fmla="*/ 79162 h 874716"/>
                <a:gd name="connsiteX81" fmla="*/ 861089 w 6857455"/>
                <a:gd name="connsiteY81" fmla="*/ 76304 h 874716"/>
                <a:gd name="connsiteX82" fmla="*/ 759168 w 6857455"/>
                <a:gd name="connsiteY82" fmla="*/ 104689 h 874716"/>
                <a:gd name="connsiteX83" fmla="*/ 723735 w 6857455"/>
                <a:gd name="connsiteY83" fmla="*/ 140696 h 874716"/>
                <a:gd name="connsiteX84" fmla="*/ 647532 w 6857455"/>
                <a:gd name="connsiteY84" fmla="*/ 147934 h 874716"/>
                <a:gd name="connsiteX85" fmla="*/ 552659 w 6857455"/>
                <a:gd name="connsiteY85" fmla="*/ 95926 h 874716"/>
                <a:gd name="connsiteX86" fmla="*/ 541800 w 6857455"/>
                <a:gd name="connsiteY86" fmla="*/ 97640 h 874716"/>
                <a:gd name="connsiteX87" fmla="*/ 375107 w 6857455"/>
                <a:gd name="connsiteY87" fmla="*/ 123169 h 874716"/>
                <a:gd name="connsiteX88" fmla="*/ 273567 w 6857455"/>
                <a:gd name="connsiteY88" fmla="*/ 145458 h 874716"/>
                <a:gd name="connsiteX89" fmla="*/ 264043 w 6857455"/>
                <a:gd name="connsiteY89" fmla="*/ 154792 h 874716"/>
                <a:gd name="connsiteX90" fmla="*/ 169360 w 6857455"/>
                <a:gd name="connsiteY90" fmla="*/ 177273 h 874716"/>
                <a:gd name="connsiteX91" fmla="*/ 89347 w 6857455"/>
                <a:gd name="connsiteY91" fmla="*/ 157460 h 874716"/>
                <a:gd name="connsiteX92" fmla="*/ 34291 w 6857455"/>
                <a:gd name="connsiteY92" fmla="*/ 145268 h 874716"/>
                <a:gd name="connsiteX93" fmla="*/ 0 w 6857455"/>
                <a:gd name="connsiteY93" fmla="*/ 142056 h 874716"/>
                <a:gd name="connsiteX94" fmla="*/ 0 w 6857455"/>
                <a:gd name="connsiteY94" fmla="*/ 849556 h 874716"/>
                <a:gd name="connsiteX95" fmla="*/ 60652 w 6857455"/>
                <a:gd name="connsiteY95" fmla="*/ 844783 h 874716"/>
                <a:gd name="connsiteX96" fmla="*/ 119068 w 6857455"/>
                <a:gd name="connsiteY96" fmla="*/ 827281 h 874716"/>
                <a:gd name="connsiteX97" fmla="*/ 171840 w 6857455"/>
                <a:gd name="connsiteY97" fmla="*/ 804420 h 874716"/>
                <a:gd name="connsiteX98" fmla="*/ 274329 w 6857455"/>
                <a:gd name="connsiteY98" fmla="*/ 794324 h 874716"/>
                <a:gd name="connsiteX99" fmla="*/ 306715 w 6857455"/>
                <a:gd name="connsiteY99" fmla="*/ 788798 h 874716"/>
                <a:gd name="connsiteX100" fmla="*/ 393967 w 6857455"/>
                <a:gd name="connsiteY100" fmla="*/ 765937 h 874716"/>
                <a:gd name="connsiteX101" fmla="*/ 493793 w 6857455"/>
                <a:gd name="connsiteY101" fmla="*/ 725549 h 874716"/>
                <a:gd name="connsiteX102" fmla="*/ 546373 w 6857455"/>
                <a:gd name="connsiteY102" fmla="*/ 740600 h 874716"/>
                <a:gd name="connsiteX103" fmla="*/ 730211 w 6857455"/>
                <a:gd name="connsiteY103" fmla="*/ 698116 h 874716"/>
                <a:gd name="connsiteX104" fmla="*/ 784889 w 6857455"/>
                <a:gd name="connsiteY104" fmla="*/ 676018 h 874716"/>
                <a:gd name="connsiteX105" fmla="*/ 800509 w 6857455"/>
                <a:gd name="connsiteY105" fmla="*/ 661349 h 874716"/>
                <a:gd name="connsiteX106" fmla="*/ 857661 w 6857455"/>
                <a:gd name="connsiteY106" fmla="*/ 626868 h 874716"/>
                <a:gd name="connsiteX107" fmla="*/ 949102 w 6857455"/>
                <a:gd name="connsiteY107" fmla="*/ 614676 h 874716"/>
                <a:gd name="connsiteX108" fmla="*/ 960342 w 6857455"/>
                <a:gd name="connsiteY108" fmla="*/ 607435 h 874716"/>
                <a:gd name="connsiteX109" fmla="*/ 977109 w 6857455"/>
                <a:gd name="connsiteY109" fmla="*/ 595815 h 874716"/>
                <a:gd name="connsiteX110" fmla="*/ 1071218 w 6857455"/>
                <a:gd name="connsiteY110" fmla="*/ 575240 h 874716"/>
                <a:gd name="connsiteX111" fmla="*/ 1091983 w 6857455"/>
                <a:gd name="connsiteY111" fmla="*/ 568764 h 874716"/>
                <a:gd name="connsiteX112" fmla="*/ 1109321 w 6857455"/>
                <a:gd name="connsiteY112" fmla="*/ 557904 h 874716"/>
                <a:gd name="connsiteX113" fmla="*/ 1162279 w 6857455"/>
                <a:gd name="connsiteY113" fmla="*/ 532949 h 874716"/>
                <a:gd name="connsiteX114" fmla="*/ 1206097 w 6857455"/>
                <a:gd name="connsiteY114" fmla="*/ 532187 h 874716"/>
                <a:gd name="connsiteX115" fmla="*/ 1266867 w 6857455"/>
                <a:gd name="connsiteY115" fmla="*/ 518088 h 874716"/>
                <a:gd name="connsiteX116" fmla="*/ 1380219 w 6857455"/>
                <a:gd name="connsiteY116" fmla="*/ 504182 h 874716"/>
                <a:gd name="connsiteX117" fmla="*/ 1403461 w 6857455"/>
                <a:gd name="connsiteY117" fmla="*/ 496180 h 874716"/>
                <a:gd name="connsiteX118" fmla="*/ 1544054 w 6857455"/>
                <a:gd name="connsiteY118" fmla="*/ 458268 h 874716"/>
                <a:gd name="connsiteX119" fmla="*/ 1656644 w 6857455"/>
                <a:gd name="connsiteY119" fmla="*/ 459032 h 874716"/>
                <a:gd name="connsiteX120" fmla="*/ 1665406 w 6857455"/>
                <a:gd name="connsiteY120" fmla="*/ 460747 h 874716"/>
                <a:gd name="connsiteX121" fmla="*/ 1708461 w 6857455"/>
                <a:gd name="connsiteY121" fmla="*/ 473318 h 874716"/>
                <a:gd name="connsiteX122" fmla="*/ 1775140 w 6857455"/>
                <a:gd name="connsiteY122" fmla="*/ 469891 h 874716"/>
                <a:gd name="connsiteX123" fmla="*/ 1821051 w 6857455"/>
                <a:gd name="connsiteY123" fmla="*/ 452554 h 874716"/>
                <a:gd name="connsiteX124" fmla="*/ 1878203 w 6857455"/>
                <a:gd name="connsiteY124" fmla="*/ 451792 h 874716"/>
                <a:gd name="connsiteX125" fmla="*/ 1943547 w 6857455"/>
                <a:gd name="connsiteY125" fmla="*/ 462651 h 874716"/>
                <a:gd name="connsiteX126" fmla="*/ 1972884 w 6857455"/>
                <a:gd name="connsiteY126" fmla="*/ 464937 h 874716"/>
                <a:gd name="connsiteX127" fmla="*/ 2053469 w 6857455"/>
                <a:gd name="connsiteY127" fmla="*/ 487417 h 874716"/>
                <a:gd name="connsiteX128" fmla="*/ 2101477 w 6857455"/>
                <a:gd name="connsiteY128" fmla="*/ 481893 h 874716"/>
                <a:gd name="connsiteX129" fmla="*/ 2148722 w 6857455"/>
                <a:gd name="connsiteY129" fmla="*/ 467033 h 874716"/>
                <a:gd name="connsiteX130" fmla="*/ 2179011 w 6857455"/>
                <a:gd name="connsiteY130" fmla="*/ 452744 h 874716"/>
                <a:gd name="connsiteX131" fmla="*/ 2240165 w 6857455"/>
                <a:gd name="connsiteY131" fmla="*/ 442648 h 874716"/>
                <a:gd name="connsiteX132" fmla="*/ 2251404 w 6857455"/>
                <a:gd name="connsiteY132" fmla="*/ 444172 h 874716"/>
                <a:gd name="connsiteX133" fmla="*/ 2433912 w 6857455"/>
                <a:gd name="connsiteY133" fmla="*/ 456746 h 874716"/>
                <a:gd name="connsiteX134" fmla="*/ 2506302 w 6857455"/>
                <a:gd name="connsiteY134" fmla="*/ 476939 h 874716"/>
                <a:gd name="connsiteX135" fmla="*/ 2521735 w 6857455"/>
                <a:gd name="connsiteY135" fmla="*/ 479415 h 874716"/>
                <a:gd name="connsiteX136" fmla="*/ 2675854 w 6857455"/>
                <a:gd name="connsiteY136" fmla="*/ 502086 h 874716"/>
                <a:gd name="connsiteX137" fmla="*/ 2692998 w 6857455"/>
                <a:gd name="connsiteY137" fmla="*/ 503038 h 874716"/>
                <a:gd name="connsiteX138" fmla="*/ 2740816 w 6857455"/>
                <a:gd name="connsiteY138" fmla="*/ 499037 h 874716"/>
                <a:gd name="connsiteX139" fmla="*/ 2853596 w 6857455"/>
                <a:gd name="connsiteY139" fmla="*/ 540187 h 874716"/>
                <a:gd name="connsiteX140" fmla="*/ 2966565 w 6857455"/>
                <a:gd name="connsiteY140" fmla="*/ 554286 h 874716"/>
                <a:gd name="connsiteX141" fmla="*/ 3028671 w 6857455"/>
                <a:gd name="connsiteY141" fmla="*/ 554094 h 874716"/>
                <a:gd name="connsiteX142" fmla="*/ 3073059 w 6857455"/>
                <a:gd name="connsiteY142" fmla="*/ 564192 h 874716"/>
                <a:gd name="connsiteX143" fmla="*/ 3182219 w 6857455"/>
                <a:gd name="connsiteY143" fmla="*/ 594862 h 874716"/>
                <a:gd name="connsiteX144" fmla="*/ 3233656 w 6857455"/>
                <a:gd name="connsiteY144" fmla="*/ 599625 h 874716"/>
                <a:gd name="connsiteX145" fmla="*/ 3288332 w 6857455"/>
                <a:gd name="connsiteY145" fmla="*/ 609914 h 874716"/>
                <a:gd name="connsiteX146" fmla="*/ 3423591 w 6857455"/>
                <a:gd name="connsiteY146" fmla="*/ 656015 h 874716"/>
                <a:gd name="connsiteX147" fmla="*/ 3534084 w 6857455"/>
                <a:gd name="connsiteY147" fmla="*/ 653349 h 874716"/>
                <a:gd name="connsiteX148" fmla="*/ 3604571 w 6857455"/>
                <a:gd name="connsiteY148" fmla="*/ 653918 h 874716"/>
                <a:gd name="connsiteX149" fmla="*/ 3688586 w 6857455"/>
                <a:gd name="connsiteY149" fmla="*/ 669160 h 874716"/>
                <a:gd name="connsiteX150" fmla="*/ 3757358 w 6857455"/>
                <a:gd name="connsiteY150" fmla="*/ 691450 h 874716"/>
                <a:gd name="connsiteX151" fmla="*/ 3852421 w 6857455"/>
                <a:gd name="connsiteY151" fmla="*/ 709167 h 874716"/>
                <a:gd name="connsiteX152" fmla="*/ 3947104 w 6857455"/>
                <a:gd name="connsiteY152" fmla="*/ 743267 h 874716"/>
                <a:gd name="connsiteX153" fmla="*/ 4013208 w 6857455"/>
                <a:gd name="connsiteY153" fmla="*/ 769367 h 874716"/>
                <a:gd name="connsiteX154" fmla="*/ 4105222 w 6857455"/>
                <a:gd name="connsiteY154" fmla="*/ 792418 h 874716"/>
                <a:gd name="connsiteX155" fmla="*/ 4246006 w 6857455"/>
                <a:gd name="connsiteY155" fmla="*/ 808610 h 874716"/>
                <a:gd name="connsiteX156" fmla="*/ 4310779 w 6857455"/>
                <a:gd name="connsiteY156" fmla="*/ 810326 h 874716"/>
                <a:gd name="connsiteX157" fmla="*/ 4413272 w 6857455"/>
                <a:gd name="connsiteY157" fmla="*/ 848235 h 874716"/>
                <a:gd name="connsiteX158" fmla="*/ 4457087 w 6857455"/>
                <a:gd name="connsiteY158" fmla="*/ 866524 h 874716"/>
                <a:gd name="connsiteX159" fmla="*/ 4496523 w 6857455"/>
                <a:gd name="connsiteY159" fmla="*/ 851284 h 874716"/>
                <a:gd name="connsiteX160" fmla="*/ 4522050 w 6857455"/>
                <a:gd name="connsiteY160" fmla="*/ 833757 h 874716"/>
                <a:gd name="connsiteX161" fmla="*/ 4602824 w 6857455"/>
                <a:gd name="connsiteY161" fmla="*/ 848618 h 874716"/>
                <a:gd name="connsiteX162" fmla="*/ 4688553 w 6857455"/>
                <a:gd name="connsiteY162" fmla="*/ 864238 h 874716"/>
                <a:gd name="connsiteX163" fmla="*/ 4749895 w 6857455"/>
                <a:gd name="connsiteY163" fmla="*/ 874716 h 874716"/>
                <a:gd name="connsiteX164" fmla="*/ 4826480 w 6857455"/>
                <a:gd name="connsiteY164" fmla="*/ 866334 h 874716"/>
                <a:gd name="connsiteX165" fmla="*/ 4886870 w 6857455"/>
                <a:gd name="connsiteY165" fmla="*/ 862906 h 874716"/>
                <a:gd name="connsiteX166" fmla="*/ 4935639 w 6857455"/>
                <a:gd name="connsiteY166" fmla="*/ 853190 h 874716"/>
                <a:gd name="connsiteX167" fmla="*/ 4952784 w 6857455"/>
                <a:gd name="connsiteY167" fmla="*/ 847473 h 874716"/>
                <a:gd name="connsiteX168" fmla="*/ 5088617 w 6857455"/>
                <a:gd name="connsiteY168" fmla="*/ 802896 h 874716"/>
                <a:gd name="connsiteX169" fmla="*/ 5233781 w 6857455"/>
                <a:gd name="connsiteY169" fmla="*/ 767271 h 874716"/>
                <a:gd name="connsiteX170" fmla="*/ 5327893 w 6857455"/>
                <a:gd name="connsiteY170" fmla="*/ 789752 h 874716"/>
                <a:gd name="connsiteX171" fmla="*/ 5362946 w 6857455"/>
                <a:gd name="connsiteY171" fmla="*/ 789370 h 874716"/>
                <a:gd name="connsiteX172" fmla="*/ 5524115 w 6857455"/>
                <a:gd name="connsiteY172" fmla="*/ 794514 h 874716"/>
                <a:gd name="connsiteX173" fmla="*/ 5552500 w 6857455"/>
                <a:gd name="connsiteY173" fmla="*/ 800038 h 874716"/>
                <a:gd name="connsiteX174" fmla="*/ 5705857 w 6857455"/>
                <a:gd name="connsiteY174" fmla="*/ 777367 h 874716"/>
                <a:gd name="connsiteX175" fmla="*/ 5761485 w 6857455"/>
                <a:gd name="connsiteY175" fmla="*/ 773557 h 874716"/>
                <a:gd name="connsiteX176" fmla="*/ 5812731 w 6857455"/>
                <a:gd name="connsiteY176" fmla="*/ 767271 h 874716"/>
                <a:gd name="connsiteX177" fmla="*/ 5884361 w 6857455"/>
                <a:gd name="connsiteY177" fmla="*/ 765747 h 874716"/>
                <a:gd name="connsiteX178" fmla="*/ 5958660 w 6857455"/>
                <a:gd name="connsiteY178" fmla="*/ 768605 h 874716"/>
                <a:gd name="connsiteX179" fmla="*/ 6041528 w 6857455"/>
                <a:gd name="connsiteY179" fmla="*/ 768033 h 874716"/>
                <a:gd name="connsiteX180" fmla="*/ 6074297 w 6857455"/>
                <a:gd name="connsiteY180" fmla="*/ 763081 h 874716"/>
                <a:gd name="connsiteX181" fmla="*/ 6162880 w 6857455"/>
                <a:gd name="connsiteY181" fmla="*/ 766509 h 874716"/>
                <a:gd name="connsiteX182" fmla="*/ 6209364 w 6857455"/>
                <a:gd name="connsiteY182" fmla="*/ 760795 h 874716"/>
                <a:gd name="connsiteX183" fmla="*/ 6285948 w 6857455"/>
                <a:gd name="connsiteY183" fmla="*/ 759651 h 874716"/>
                <a:gd name="connsiteX184" fmla="*/ 6310905 w 6857455"/>
                <a:gd name="connsiteY184" fmla="*/ 758316 h 874716"/>
                <a:gd name="connsiteX185" fmla="*/ 6333194 w 6857455"/>
                <a:gd name="connsiteY185" fmla="*/ 757554 h 874716"/>
                <a:gd name="connsiteX186" fmla="*/ 6409586 w 6857455"/>
                <a:gd name="connsiteY186" fmla="*/ 773177 h 874716"/>
                <a:gd name="connsiteX187" fmla="*/ 6477407 w 6857455"/>
                <a:gd name="connsiteY187" fmla="*/ 774129 h 874716"/>
                <a:gd name="connsiteX188" fmla="*/ 6596283 w 6857455"/>
                <a:gd name="connsiteY188" fmla="*/ 786703 h 874716"/>
                <a:gd name="connsiteX189" fmla="*/ 6622573 w 6857455"/>
                <a:gd name="connsiteY189" fmla="*/ 782321 h 874716"/>
                <a:gd name="connsiteX190" fmla="*/ 6704872 w 6857455"/>
                <a:gd name="connsiteY190" fmla="*/ 780607 h 874716"/>
                <a:gd name="connsiteX191" fmla="*/ 6751738 w 6857455"/>
                <a:gd name="connsiteY191" fmla="*/ 779273 h 874716"/>
                <a:gd name="connsiteX192" fmla="*/ 6809650 w 6857455"/>
                <a:gd name="connsiteY192" fmla="*/ 788417 h 874716"/>
                <a:gd name="connsiteX193" fmla="*/ 6832976 w 6857455"/>
                <a:gd name="connsiteY193" fmla="*/ 800428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6857455" h="874716">
                  <a:moveTo>
                    <a:pt x="6857455" y="804643"/>
                  </a:moveTo>
                  <a:lnTo>
                    <a:pt x="6857455" y="562246"/>
                  </a:lnTo>
                  <a:lnTo>
                    <a:pt x="6829178" y="551284"/>
                  </a:lnTo>
                  <a:cubicBezTo>
                    <a:pt x="6805745" y="539044"/>
                    <a:pt x="6784885" y="521708"/>
                    <a:pt x="6766024" y="500372"/>
                  </a:cubicBezTo>
                  <a:cubicBezTo>
                    <a:pt x="6755166" y="488179"/>
                    <a:pt x="6746784" y="486845"/>
                    <a:pt x="6734971" y="500944"/>
                  </a:cubicBezTo>
                  <a:cubicBezTo>
                    <a:pt x="6721257" y="517326"/>
                    <a:pt x="6701634" y="510850"/>
                    <a:pt x="6683915" y="507040"/>
                  </a:cubicBezTo>
                  <a:cubicBezTo>
                    <a:pt x="6665629" y="503230"/>
                    <a:pt x="6647148" y="499228"/>
                    <a:pt x="6628860" y="495418"/>
                  </a:cubicBezTo>
                  <a:cubicBezTo>
                    <a:pt x="6615335" y="492752"/>
                    <a:pt x="6601999" y="490466"/>
                    <a:pt x="6588662" y="487227"/>
                  </a:cubicBezTo>
                  <a:cubicBezTo>
                    <a:pt x="6547133" y="477129"/>
                    <a:pt x="6509794" y="480177"/>
                    <a:pt x="6476074" y="511230"/>
                  </a:cubicBezTo>
                  <a:cubicBezTo>
                    <a:pt x="6450356" y="535043"/>
                    <a:pt x="6417399" y="542093"/>
                    <a:pt x="6382345" y="534853"/>
                  </a:cubicBezTo>
                  <a:cubicBezTo>
                    <a:pt x="6377963" y="533901"/>
                    <a:pt x="6372439" y="530091"/>
                    <a:pt x="6369391" y="531615"/>
                  </a:cubicBezTo>
                  <a:cubicBezTo>
                    <a:pt x="6323479" y="553904"/>
                    <a:pt x="6287092" y="514658"/>
                    <a:pt x="6244799" y="512182"/>
                  </a:cubicBezTo>
                  <a:cubicBezTo>
                    <a:pt x="6226130" y="511040"/>
                    <a:pt x="6207079" y="496942"/>
                    <a:pt x="6190315" y="485703"/>
                  </a:cubicBezTo>
                  <a:cubicBezTo>
                    <a:pt x="6167262" y="470271"/>
                    <a:pt x="6146687" y="455412"/>
                    <a:pt x="6115446" y="462270"/>
                  </a:cubicBezTo>
                  <a:cubicBezTo>
                    <a:pt x="6084203" y="469319"/>
                    <a:pt x="6055627" y="456364"/>
                    <a:pt x="6032194" y="434266"/>
                  </a:cubicBezTo>
                  <a:cubicBezTo>
                    <a:pt x="6014287" y="417501"/>
                    <a:pt x="5994665" y="415977"/>
                    <a:pt x="5971042" y="420738"/>
                  </a:cubicBezTo>
                  <a:cubicBezTo>
                    <a:pt x="5941513" y="426645"/>
                    <a:pt x="5910842" y="427027"/>
                    <a:pt x="5880933" y="430646"/>
                  </a:cubicBezTo>
                  <a:cubicBezTo>
                    <a:pt x="5874454" y="431408"/>
                    <a:pt x="5866265" y="434076"/>
                    <a:pt x="5862452" y="438648"/>
                  </a:cubicBezTo>
                  <a:cubicBezTo>
                    <a:pt x="5815779" y="495418"/>
                    <a:pt x="5750055" y="495990"/>
                    <a:pt x="5685283" y="498658"/>
                  </a:cubicBezTo>
                  <a:cubicBezTo>
                    <a:pt x="5646039" y="500372"/>
                    <a:pt x="5606604" y="500372"/>
                    <a:pt x="5567169" y="499420"/>
                  </a:cubicBezTo>
                  <a:cubicBezTo>
                    <a:pt x="5553832" y="499228"/>
                    <a:pt x="5539736" y="496180"/>
                    <a:pt x="5527923" y="490466"/>
                  </a:cubicBezTo>
                  <a:cubicBezTo>
                    <a:pt x="5503348" y="478463"/>
                    <a:pt x="5480680" y="462843"/>
                    <a:pt x="5456292" y="450650"/>
                  </a:cubicBezTo>
                  <a:cubicBezTo>
                    <a:pt x="5447151" y="445886"/>
                    <a:pt x="5435338" y="445696"/>
                    <a:pt x="5424670" y="444934"/>
                  </a:cubicBezTo>
                  <a:cubicBezTo>
                    <a:pt x="5405809" y="443410"/>
                    <a:pt x="5384854" y="447982"/>
                    <a:pt x="5368662" y="441124"/>
                  </a:cubicBezTo>
                  <a:cubicBezTo>
                    <a:pt x="5326559" y="423407"/>
                    <a:pt x="5287123" y="427407"/>
                    <a:pt x="5247118" y="444934"/>
                  </a:cubicBezTo>
                  <a:cubicBezTo>
                    <a:pt x="5191108" y="469509"/>
                    <a:pt x="5138148" y="467605"/>
                    <a:pt x="5088617" y="428742"/>
                  </a:cubicBezTo>
                  <a:cubicBezTo>
                    <a:pt x="5066328" y="411215"/>
                    <a:pt x="5044609" y="419596"/>
                    <a:pt x="5025750" y="433694"/>
                  </a:cubicBezTo>
                  <a:cubicBezTo>
                    <a:pt x="5004032" y="450078"/>
                    <a:pt x="4982885" y="454268"/>
                    <a:pt x="4957930" y="442268"/>
                  </a:cubicBezTo>
                  <a:cubicBezTo>
                    <a:pt x="4952404" y="439600"/>
                    <a:pt x="4944594" y="440933"/>
                    <a:pt x="4938116" y="441886"/>
                  </a:cubicBezTo>
                  <a:cubicBezTo>
                    <a:pt x="4901158" y="446648"/>
                    <a:pt x="4864009" y="454650"/>
                    <a:pt x="4833910" y="421693"/>
                  </a:cubicBezTo>
                  <a:cubicBezTo>
                    <a:pt x="4828004" y="415214"/>
                    <a:pt x="4818097" y="412549"/>
                    <a:pt x="4810095" y="408167"/>
                  </a:cubicBezTo>
                  <a:cubicBezTo>
                    <a:pt x="4776566" y="390258"/>
                    <a:pt x="4777900" y="391974"/>
                    <a:pt x="4747991" y="413691"/>
                  </a:cubicBezTo>
                  <a:cubicBezTo>
                    <a:pt x="4732369" y="425121"/>
                    <a:pt x="4710842" y="436742"/>
                    <a:pt x="4692745" y="435790"/>
                  </a:cubicBezTo>
                  <a:cubicBezTo>
                    <a:pt x="4583584" y="430075"/>
                    <a:pt x="4479758" y="457508"/>
                    <a:pt x="4375933" y="483417"/>
                  </a:cubicBezTo>
                  <a:cubicBezTo>
                    <a:pt x="4311923" y="499420"/>
                    <a:pt x="4249436" y="500372"/>
                    <a:pt x="4185426" y="484179"/>
                  </a:cubicBezTo>
                  <a:cubicBezTo>
                    <a:pt x="4139133" y="472367"/>
                    <a:pt x="4095315" y="491800"/>
                    <a:pt x="4052072" y="505134"/>
                  </a:cubicBezTo>
                  <a:cubicBezTo>
                    <a:pt x="4043117" y="507799"/>
                    <a:pt x="4034735" y="518278"/>
                    <a:pt x="4029973" y="527233"/>
                  </a:cubicBezTo>
                  <a:cubicBezTo>
                    <a:pt x="4012826" y="558858"/>
                    <a:pt x="3984441" y="563810"/>
                    <a:pt x="3948626" y="550666"/>
                  </a:cubicBezTo>
                  <a:cubicBezTo>
                    <a:pt x="3920241" y="540377"/>
                    <a:pt x="3894332" y="526661"/>
                    <a:pt x="3871280" y="502275"/>
                  </a:cubicBezTo>
                  <a:cubicBezTo>
                    <a:pt x="3844229" y="473701"/>
                    <a:pt x="3816224" y="441124"/>
                    <a:pt x="3774312" y="429122"/>
                  </a:cubicBezTo>
                  <a:cubicBezTo>
                    <a:pt x="3756214" y="423979"/>
                    <a:pt x="3740593" y="423217"/>
                    <a:pt x="3721543" y="428552"/>
                  </a:cubicBezTo>
                  <a:cubicBezTo>
                    <a:pt x="3684583" y="438837"/>
                    <a:pt x="3647436" y="446078"/>
                    <a:pt x="3612763" y="414263"/>
                  </a:cubicBezTo>
                  <a:cubicBezTo>
                    <a:pt x="3593712" y="396736"/>
                    <a:pt x="3567994" y="385496"/>
                    <a:pt x="3537323" y="389878"/>
                  </a:cubicBezTo>
                  <a:cubicBezTo>
                    <a:pt x="3499031" y="395402"/>
                    <a:pt x="3464168" y="381496"/>
                    <a:pt x="3431593" y="360921"/>
                  </a:cubicBezTo>
                  <a:cubicBezTo>
                    <a:pt x="3419971" y="353491"/>
                    <a:pt x="3405682" y="349301"/>
                    <a:pt x="3392158" y="345681"/>
                  </a:cubicBezTo>
                  <a:cubicBezTo>
                    <a:pt x="3360915" y="337298"/>
                    <a:pt x="3329480" y="329868"/>
                    <a:pt x="3297856" y="323010"/>
                  </a:cubicBezTo>
                  <a:cubicBezTo>
                    <a:pt x="3271948" y="317296"/>
                    <a:pt x="3245849" y="313104"/>
                    <a:pt x="3219748" y="308151"/>
                  </a:cubicBezTo>
                  <a:cubicBezTo>
                    <a:pt x="3191173" y="302817"/>
                    <a:pt x="3168502" y="290433"/>
                    <a:pt x="3156692" y="261668"/>
                  </a:cubicBezTo>
                  <a:cubicBezTo>
                    <a:pt x="3152882" y="252524"/>
                    <a:pt x="3143737" y="245283"/>
                    <a:pt x="3136497" y="237663"/>
                  </a:cubicBezTo>
                  <a:cubicBezTo>
                    <a:pt x="3131355" y="232139"/>
                    <a:pt x="3124495" y="227947"/>
                    <a:pt x="3119733" y="222233"/>
                  </a:cubicBezTo>
                  <a:cubicBezTo>
                    <a:pt x="3094776" y="192132"/>
                    <a:pt x="3070201" y="161843"/>
                    <a:pt x="3045436" y="131742"/>
                  </a:cubicBezTo>
                  <a:cubicBezTo>
                    <a:pt x="3042958" y="128884"/>
                    <a:pt x="3040292" y="125455"/>
                    <a:pt x="3037054" y="124121"/>
                  </a:cubicBezTo>
                  <a:cubicBezTo>
                    <a:pt x="3003525" y="110215"/>
                    <a:pt x="2969614" y="97070"/>
                    <a:pt x="2936466" y="82400"/>
                  </a:cubicBezTo>
                  <a:cubicBezTo>
                    <a:pt x="2923702" y="76686"/>
                    <a:pt x="2910558" y="69637"/>
                    <a:pt x="2901031" y="59731"/>
                  </a:cubicBezTo>
                  <a:cubicBezTo>
                    <a:pt x="2879314" y="37250"/>
                    <a:pt x="2859502" y="12866"/>
                    <a:pt x="2828259" y="3149"/>
                  </a:cubicBezTo>
                  <a:cubicBezTo>
                    <a:pt x="2819114" y="293"/>
                    <a:pt x="2808256" y="-1231"/>
                    <a:pt x="2799492" y="1245"/>
                  </a:cubicBezTo>
                  <a:cubicBezTo>
                    <a:pt x="2763867" y="11532"/>
                    <a:pt x="2729005" y="24296"/>
                    <a:pt x="2693570" y="35154"/>
                  </a:cubicBezTo>
                  <a:cubicBezTo>
                    <a:pt x="2671092" y="41823"/>
                    <a:pt x="2650707" y="49825"/>
                    <a:pt x="2639847" y="73448"/>
                  </a:cubicBezTo>
                  <a:cubicBezTo>
                    <a:pt x="2636801" y="80114"/>
                    <a:pt x="2628226" y="87354"/>
                    <a:pt x="2621178" y="88688"/>
                  </a:cubicBezTo>
                  <a:cubicBezTo>
                    <a:pt x="2575839" y="97260"/>
                    <a:pt x="2531069" y="101451"/>
                    <a:pt x="2489348" y="72304"/>
                  </a:cubicBezTo>
                  <a:cubicBezTo>
                    <a:pt x="2480585" y="66017"/>
                    <a:pt x="2464201" y="66017"/>
                    <a:pt x="2452580" y="68683"/>
                  </a:cubicBezTo>
                  <a:cubicBezTo>
                    <a:pt x="2407811" y="78590"/>
                    <a:pt x="2365328" y="82020"/>
                    <a:pt x="2326464" y="50395"/>
                  </a:cubicBezTo>
                  <a:cubicBezTo>
                    <a:pt x="2321892" y="46585"/>
                    <a:pt x="2307224" y="50015"/>
                    <a:pt x="2300365" y="54777"/>
                  </a:cubicBezTo>
                  <a:cubicBezTo>
                    <a:pt x="2234259" y="101261"/>
                    <a:pt x="2198064" y="102405"/>
                    <a:pt x="2130434" y="58397"/>
                  </a:cubicBezTo>
                  <a:cubicBezTo>
                    <a:pt x="2126052" y="55539"/>
                    <a:pt x="2120337" y="52301"/>
                    <a:pt x="2118621" y="47919"/>
                  </a:cubicBezTo>
                  <a:cubicBezTo>
                    <a:pt x="2107001" y="19914"/>
                    <a:pt x="2082236" y="19152"/>
                    <a:pt x="2057659" y="16866"/>
                  </a:cubicBezTo>
                  <a:cubicBezTo>
                    <a:pt x="2030608" y="14390"/>
                    <a:pt x="2003555" y="11152"/>
                    <a:pt x="1976314" y="8865"/>
                  </a:cubicBezTo>
                  <a:cubicBezTo>
                    <a:pt x="1971550" y="8483"/>
                    <a:pt x="1966216" y="10007"/>
                    <a:pt x="1961454" y="11724"/>
                  </a:cubicBezTo>
                  <a:cubicBezTo>
                    <a:pt x="1943165" y="18010"/>
                    <a:pt x="1925449" y="27154"/>
                    <a:pt x="1906588" y="30964"/>
                  </a:cubicBezTo>
                  <a:cubicBezTo>
                    <a:pt x="1865821" y="39156"/>
                    <a:pt x="1826385" y="55539"/>
                    <a:pt x="1783330" y="48871"/>
                  </a:cubicBezTo>
                  <a:cubicBezTo>
                    <a:pt x="1775902" y="47729"/>
                    <a:pt x="1767327" y="53253"/>
                    <a:pt x="1759327" y="55349"/>
                  </a:cubicBezTo>
                  <a:cubicBezTo>
                    <a:pt x="1744849" y="58969"/>
                    <a:pt x="1730750" y="64111"/>
                    <a:pt x="1716082" y="65445"/>
                  </a:cubicBezTo>
                  <a:cubicBezTo>
                    <a:pt x="1677218" y="68875"/>
                    <a:pt x="1637975" y="71924"/>
                    <a:pt x="1598920" y="72114"/>
                  </a:cubicBezTo>
                  <a:cubicBezTo>
                    <a:pt x="1580061" y="72304"/>
                    <a:pt x="1561201" y="65065"/>
                    <a:pt x="1542150" y="62207"/>
                  </a:cubicBezTo>
                  <a:cubicBezTo>
                    <a:pt x="1533578" y="60873"/>
                    <a:pt x="1519669" y="58587"/>
                    <a:pt x="1516813" y="62779"/>
                  </a:cubicBezTo>
                  <a:cubicBezTo>
                    <a:pt x="1494714" y="94592"/>
                    <a:pt x="1463661" y="88496"/>
                    <a:pt x="1432228" y="88116"/>
                  </a:cubicBezTo>
                  <a:cubicBezTo>
                    <a:pt x="1362884" y="87354"/>
                    <a:pt x="1295826" y="60493"/>
                    <a:pt x="1224765" y="71924"/>
                  </a:cubicBezTo>
                  <a:cubicBezTo>
                    <a:pt x="1204191" y="75162"/>
                    <a:pt x="1181330" y="62397"/>
                    <a:pt x="1159231" y="58207"/>
                  </a:cubicBezTo>
                  <a:cubicBezTo>
                    <a:pt x="1147801" y="56111"/>
                    <a:pt x="1135228" y="53633"/>
                    <a:pt x="1124370" y="56301"/>
                  </a:cubicBezTo>
                  <a:cubicBezTo>
                    <a:pt x="1107605" y="60493"/>
                    <a:pt x="1091411" y="68113"/>
                    <a:pt x="1075600" y="75542"/>
                  </a:cubicBezTo>
                  <a:cubicBezTo>
                    <a:pt x="1046261" y="89258"/>
                    <a:pt x="1016162" y="89258"/>
                    <a:pt x="986633" y="79162"/>
                  </a:cubicBezTo>
                  <a:cubicBezTo>
                    <a:pt x="944722" y="64873"/>
                    <a:pt x="903193" y="64873"/>
                    <a:pt x="861089" y="76304"/>
                  </a:cubicBezTo>
                  <a:cubicBezTo>
                    <a:pt x="826990" y="85638"/>
                    <a:pt x="791935" y="92116"/>
                    <a:pt x="759168" y="104689"/>
                  </a:cubicBezTo>
                  <a:cubicBezTo>
                    <a:pt x="744689" y="110215"/>
                    <a:pt x="732497" y="126597"/>
                    <a:pt x="723735" y="140696"/>
                  </a:cubicBezTo>
                  <a:cubicBezTo>
                    <a:pt x="706018" y="169271"/>
                    <a:pt x="674013" y="169081"/>
                    <a:pt x="647532" y="147934"/>
                  </a:cubicBezTo>
                  <a:cubicBezTo>
                    <a:pt x="619717" y="125645"/>
                    <a:pt x="584664" y="112501"/>
                    <a:pt x="552659" y="95926"/>
                  </a:cubicBezTo>
                  <a:cubicBezTo>
                    <a:pt x="549993" y="94592"/>
                    <a:pt x="545039" y="96116"/>
                    <a:pt x="541800" y="97640"/>
                  </a:cubicBezTo>
                  <a:cubicBezTo>
                    <a:pt x="488649" y="122407"/>
                    <a:pt x="433593" y="126979"/>
                    <a:pt x="375107" y="123169"/>
                  </a:cubicBezTo>
                  <a:cubicBezTo>
                    <a:pt x="341960" y="121073"/>
                    <a:pt x="307289" y="137076"/>
                    <a:pt x="273567" y="145458"/>
                  </a:cubicBezTo>
                  <a:cubicBezTo>
                    <a:pt x="269757" y="146410"/>
                    <a:pt x="266519" y="151174"/>
                    <a:pt x="264043" y="154792"/>
                  </a:cubicBezTo>
                  <a:cubicBezTo>
                    <a:pt x="240228" y="190800"/>
                    <a:pt x="208223" y="200706"/>
                    <a:pt x="169360" y="177273"/>
                  </a:cubicBezTo>
                  <a:cubicBezTo>
                    <a:pt x="143643" y="161651"/>
                    <a:pt x="118114" y="158032"/>
                    <a:pt x="89347" y="157460"/>
                  </a:cubicBezTo>
                  <a:cubicBezTo>
                    <a:pt x="71059" y="157078"/>
                    <a:pt x="52962" y="147934"/>
                    <a:pt x="34291" y="145268"/>
                  </a:cubicBezTo>
                  <a:lnTo>
                    <a:pt x="0" y="142056"/>
                  </a:lnTo>
                  <a:lnTo>
                    <a:pt x="0" y="849556"/>
                  </a:lnTo>
                  <a:lnTo>
                    <a:pt x="60652" y="844783"/>
                  </a:lnTo>
                  <a:cubicBezTo>
                    <a:pt x="80251" y="839473"/>
                    <a:pt x="99446" y="832043"/>
                    <a:pt x="119068" y="827281"/>
                  </a:cubicBezTo>
                  <a:cubicBezTo>
                    <a:pt x="137355" y="822899"/>
                    <a:pt x="154501" y="812802"/>
                    <a:pt x="171840" y="804420"/>
                  </a:cubicBezTo>
                  <a:cubicBezTo>
                    <a:pt x="204985" y="788417"/>
                    <a:pt x="240420" y="798514"/>
                    <a:pt x="274329" y="794324"/>
                  </a:cubicBezTo>
                  <a:cubicBezTo>
                    <a:pt x="285188" y="792990"/>
                    <a:pt x="296046" y="791466"/>
                    <a:pt x="306715" y="788798"/>
                  </a:cubicBezTo>
                  <a:cubicBezTo>
                    <a:pt x="335864" y="781749"/>
                    <a:pt x="365583" y="775653"/>
                    <a:pt x="393967" y="765937"/>
                  </a:cubicBezTo>
                  <a:cubicBezTo>
                    <a:pt x="426165" y="755078"/>
                    <a:pt x="457028" y="740600"/>
                    <a:pt x="493793" y="725549"/>
                  </a:cubicBezTo>
                  <a:cubicBezTo>
                    <a:pt x="506557" y="729360"/>
                    <a:pt x="526180" y="739648"/>
                    <a:pt x="546373" y="740600"/>
                  </a:cubicBezTo>
                  <a:cubicBezTo>
                    <a:pt x="611337" y="743838"/>
                    <a:pt x="672107" y="726121"/>
                    <a:pt x="730211" y="698116"/>
                  </a:cubicBezTo>
                  <a:cubicBezTo>
                    <a:pt x="747927" y="689734"/>
                    <a:pt x="766980" y="684210"/>
                    <a:pt x="784889" y="676018"/>
                  </a:cubicBezTo>
                  <a:cubicBezTo>
                    <a:pt x="791173" y="673161"/>
                    <a:pt x="799365" y="667065"/>
                    <a:pt x="800509" y="661349"/>
                  </a:cubicBezTo>
                  <a:cubicBezTo>
                    <a:pt x="807175" y="628201"/>
                    <a:pt x="831942" y="628772"/>
                    <a:pt x="857661" y="626868"/>
                  </a:cubicBezTo>
                  <a:cubicBezTo>
                    <a:pt x="888332" y="624582"/>
                    <a:pt x="918621" y="619248"/>
                    <a:pt x="949102" y="614676"/>
                  </a:cubicBezTo>
                  <a:cubicBezTo>
                    <a:pt x="953104" y="614104"/>
                    <a:pt x="956722" y="610104"/>
                    <a:pt x="960342" y="607435"/>
                  </a:cubicBezTo>
                  <a:cubicBezTo>
                    <a:pt x="965867" y="603435"/>
                    <a:pt x="971011" y="597339"/>
                    <a:pt x="977109" y="595815"/>
                  </a:cubicBezTo>
                  <a:cubicBezTo>
                    <a:pt x="1008350" y="588385"/>
                    <a:pt x="1039783" y="582099"/>
                    <a:pt x="1071218" y="575240"/>
                  </a:cubicBezTo>
                  <a:cubicBezTo>
                    <a:pt x="1078266" y="573716"/>
                    <a:pt x="1085505" y="571812"/>
                    <a:pt x="1091983" y="568764"/>
                  </a:cubicBezTo>
                  <a:cubicBezTo>
                    <a:pt x="1098079" y="565906"/>
                    <a:pt x="1103223" y="560952"/>
                    <a:pt x="1109321" y="557904"/>
                  </a:cubicBezTo>
                  <a:cubicBezTo>
                    <a:pt x="1125892" y="549714"/>
                    <a:pt x="1142851" y="542093"/>
                    <a:pt x="1162279" y="532949"/>
                  </a:cubicBezTo>
                  <a:cubicBezTo>
                    <a:pt x="1173138" y="550094"/>
                    <a:pt x="1187810" y="540377"/>
                    <a:pt x="1206097" y="532187"/>
                  </a:cubicBezTo>
                  <a:cubicBezTo>
                    <a:pt x="1224765" y="523805"/>
                    <a:pt x="1246292" y="521137"/>
                    <a:pt x="1266867" y="518088"/>
                  </a:cubicBezTo>
                  <a:cubicBezTo>
                    <a:pt x="1304588" y="512564"/>
                    <a:pt x="1342499" y="509134"/>
                    <a:pt x="1380219" y="504182"/>
                  </a:cubicBezTo>
                  <a:cubicBezTo>
                    <a:pt x="1388221" y="503038"/>
                    <a:pt x="1397365" y="500944"/>
                    <a:pt x="1403461" y="496180"/>
                  </a:cubicBezTo>
                  <a:cubicBezTo>
                    <a:pt x="1445181" y="464175"/>
                    <a:pt x="1495858" y="455222"/>
                    <a:pt x="1544054" y="458268"/>
                  </a:cubicBezTo>
                  <a:cubicBezTo>
                    <a:pt x="1581965" y="460557"/>
                    <a:pt x="1619114" y="462270"/>
                    <a:pt x="1656644" y="459032"/>
                  </a:cubicBezTo>
                  <a:cubicBezTo>
                    <a:pt x="1659502" y="458841"/>
                    <a:pt x="1663312" y="459223"/>
                    <a:pt x="1665406" y="460747"/>
                  </a:cubicBezTo>
                  <a:cubicBezTo>
                    <a:pt x="1678360" y="470843"/>
                    <a:pt x="1691887" y="471605"/>
                    <a:pt x="1708461" y="473318"/>
                  </a:cubicBezTo>
                  <a:cubicBezTo>
                    <a:pt x="1731894" y="475797"/>
                    <a:pt x="1753421" y="474081"/>
                    <a:pt x="1775140" y="469891"/>
                  </a:cubicBezTo>
                  <a:cubicBezTo>
                    <a:pt x="1790952" y="466843"/>
                    <a:pt x="1806953" y="460557"/>
                    <a:pt x="1821051" y="452554"/>
                  </a:cubicBezTo>
                  <a:cubicBezTo>
                    <a:pt x="1840672" y="441314"/>
                    <a:pt x="1859535" y="436934"/>
                    <a:pt x="1878203" y="451792"/>
                  </a:cubicBezTo>
                  <a:cubicBezTo>
                    <a:pt x="1898396" y="467605"/>
                    <a:pt x="1921257" y="462081"/>
                    <a:pt x="1943547" y="462651"/>
                  </a:cubicBezTo>
                  <a:cubicBezTo>
                    <a:pt x="1953262" y="462843"/>
                    <a:pt x="1963550" y="462461"/>
                    <a:pt x="1972884" y="464937"/>
                  </a:cubicBezTo>
                  <a:cubicBezTo>
                    <a:pt x="1999935" y="471987"/>
                    <a:pt x="2026036" y="482655"/>
                    <a:pt x="2053469" y="487417"/>
                  </a:cubicBezTo>
                  <a:cubicBezTo>
                    <a:pt x="2068710" y="490084"/>
                    <a:pt x="2085664" y="485321"/>
                    <a:pt x="2101477" y="481893"/>
                  </a:cubicBezTo>
                  <a:cubicBezTo>
                    <a:pt x="2117479" y="478273"/>
                    <a:pt x="2133290" y="472749"/>
                    <a:pt x="2148722" y="467033"/>
                  </a:cubicBezTo>
                  <a:cubicBezTo>
                    <a:pt x="2159199" y="463223"/>
                    <a:pt x="2170629" y="459603"/>
                    <a:pt x="2179011" y="452744"/>
                  </a:cubicBezTo>
                  <a:cubicBezTo>
                    <a:pt x="2198064" y="437124"/>
                    <a:pt x="2217685" y="434455"/>
                    <a:pt x="2240165" y="442648"/>
                  </a:cubicBezTo>
                  <a:cubicBezTo>
                    <a:pt x="2243593" y="443982"/>
                    <a:pt x="2247594" y="443982"/>
                    <a:pt x="2251404" y="444172"/>
                  </a:cubicBezTo>
                  <a:cubicBezTo>
                    <a:pt x="2312370" y="448172"/>
                    <a:pt x="2373330" y="450650"/>
                    <a:pt x="2433912" y="456746"/>
                  </a:cubicBezTo>
                  <a:cubicBezTo>
                    <a:pt x="2458485" y="459223"/>
                    <a:pt x="2482107" y="470081"/>
                    <a:pt x="2506302" y="476939"/>
                  </a:cubicBezTo>
                  <a:cubicBezTo>
                    <a:pt x="2511256" y="478273"/>
                    <a:pt x="2516783" y="480369"/>
                    <a:pt x="2521735" y="479415"/>
                  </a:cubicBezTo>
                  <a:cubicBezTo>
                    <a:pt x="2575647" y="469891"/>
                    <a:pt x="2626132" y="483797"/>
                    <a:pt x="2675854" y="502086"/>
                  </a:cubicBezTo>
                  <a:cubicBezTo>
                    <a:pt x="2680996" y="503992"/>
                    <a:pt x="2687282" y="503419"/>
                    <a:pt x="2692998" y="503038"/>
                  </a:cubicBezTo>
                  <a:cubicBezTo>
                    <a:pt x="2709003" y="501706"/>
                    <a:pt x="2726337" y="495038"/>
                    <a:pt x="2740816" y="499037"/>
                  </a:cubicBezTo>
                  <a:cubicBezTo>
                    <a:pt x="2779297" y="510088"/>
                    <a:pt x="2817398" y="523423"/>
                    <a:pt x="2853596" y="540187"/>
                  </a:cubicBezTo>
                  <a:cubicBezTo>
                    <a:pt x="2890365" y="557142"/>
                    <a:pt x="2924464" y="571430"/>
                    <a:pt x="2966565" y="554286"/>
                  </a:cubicBezTo>
                  <a:cubicBezTo>
                    <a:pt x="2984472" y="547045"/>
                    <a:pt x="3008095" y="552190"/>
                    <a:pt x="3028671" y="554094"/>
                  </a:cubicBezTo>
                  <a:cubicBezTo>
                    <a:pt x="3043720" y="555618"/>
                    <a:pt x="3058198" y="564192"/>
                    <a:pt x="3073059" y="564192"/>
                  </a:cubicBezTo>
                  <a:cubicBezTo>
                    <a:pt x="3112686" y="564192"/>
                    <a:pt x="3147927" y="574288"/>
                    <a:pt x="3182219" y="594862"/>
                  </a:cubicBezTo>
                  <a:cubicBezTo>
                    <a:pt x="3195557" y="602863"/>
                    <a:pt x="3216322" y="597529"/>
                    <a:pt x="3233656" y="599625"/>
                  </a:cubicBezTo>
                  <a:cubicBezTo>
                    <a:pt x="3251947" y="602101"/>
                    <a:pt x="3270804" y="604387"/>
                    <a:pt x="3288332" y="609914"/>
                  </a:cubicBezTo>
                  <a:cubicBezTo>
                    <a:pt x="3333672" y="624392"/>
                    <a:pt x="3378441" y="640774"/>
                    <a:pt x="3423591" y="656015"/>
                  </a:cubicBezTo>
                  <a:cubicBezTo>
                    <a:pt x="3460738" y="668590"/>
                    <a:pt x="3497317" y="658683"/>
                    <a:pt x="3534084" y="653349"/>
                  </a:cubicBezTo>
                  <a:cubicBezTo>
                    <a:pt x="3557137" y="649919"/>
                    <a:pt x="3578662" y="641727"/>
                    <a:pt x="3604571" y="653918"/>
                  </a:cubicBezTo>
                  <a:cubicBezTo>
                    <a:pt x="3629338" y="665541"/>
                    <a:pt x="3660771" y="662873"/>
                    <a:pt x="3688586" y="669160"/>
                  </a:cubicBezTo>
                  <a:cubicBezTo>
                    <a:pt x="3712020" y="674494"/>
                    <a:pt x="3734687" y="683068"/>
                    <a:pt x="3757358" y="691450"/>
                  </a:cubicBezTo>
                  <a:cubicBezTo>
                    <a:pt x="3788221" y="702881"/>
                    <a:pt x="3818700" y="714881"/>
                    <a:pt x="3852421" y="709167"/>
                  </a:cubicBezTo>
                  <a:cubicBezTo>
                    <a:pt x="3890714" y="702689"/>
                    <a:pt x="3917001" y="727073"/>
                    <a:pt x="3947104" y="743267"/>
                  </a:cubicBezTo>
                  <a:cubicBezTo>
                    <a:pt x="3967869" y="754316"/>
                    <a:pt x="3990538" y="762509"/>
                    <a:pt x="4013208" y="769367"/>
                  </a:cubicBezTo>
                  <a:cubicBezTo>
                    <a:pt x="4043497" y="778321"/>
                    <a:pt x="4074740" y="783655"/>
                    <a:pt x="4105222" y="792418"/>
                  </a:cubicBezTo>
                  <a:cubicBezTo>
                    <a:pt x="4151325" y="805561"/>
                    <a:pt x="4198001" y="815850"/>
                    <a:pt x="4246006" y="808610"/>
                  </a:cubicBezTo>
                  <a:cubicBezTo>
                    <a:pt x="4268105" y="805372"/>
                    <a:pt x="4288682" y="805561"/>
                    <a:pt x="4310779" y="810326"/>
                  </a:cubicBezTo>
                  <a:cubicBezTo>
                    <a:pt x="4346974" y="818136"/>
                    <a:pt x="4384123" y="819089"/>
                    <a:pt x="4413272" y="848235"/>
                  </a:cubicBezTo>
                  <a:cubicBezTo>
                    <a:pt x="4423558" y="858524"/>
                    <a:pt x="4442037" y="861190"/>
                    <a:pt x="4457087" y="866524"/>
                  </a:cubicBezTo>
                  <a:cubicBezTo>
                    <a:pt x="4474424" y="872812"/>
                    <a:pt x="4487186" y="869572"/>
                    <a:pt x="4496523" y="851284"/>
                  </a:cubicBezTo>
                  <a:cubicBezTo>
                    <a:pt x="4500713" y="843093"/>
                    <a:pt x="4512715" y="835091"/>
                    <a:pt x="4522050" y="833757"/>
                  </a:cubicBezTo>
                  <a:cubicBezTo>
                    <a:pt x="4550055" y="829757"/>
                    <a:pt x="4575773" y="835663"/>
                    <a:pt x="4602824" y="848618"/>
                  </a:cubicBezTo>
                  <a:cubicBezTo>
                    <a:pt x="4628161" y="860810"/>
                    <a:pt x="4659786" y="859476"/>
                    <a:pt x="4688553" y="864238"/>
                  </a:cubicBezTo>
                  <a:cubicBezTo>
                    <a:pt x="4708936" y="867668"/>
                    <a:pt x="4729321" y="874716"/>
                    <a:pt x="4749895" y="874716"/>
                  </a:cubicBezTo>
                  <a:cubicBezTo>
                    <a:pt x="4775424" y="874716"/>
                    <a:pt x="4800761" y="868620"/>
                    <a:pt x="4826480" y="866334"/>
                  </a:cubicBezTo>
                  <a:cubicBezTo>
                    <a:pt x="4846482" y="864430"/>
                    <a:pt x="4866867" y="865192"/>
                    <a:pt x="4886870" y="862906"/>
                  </a:cubicBezTo>
                  <a:cubicBezTo>
                    <a:pt x="4903254" y="861190"/>
                    <a:pt x="4919447" y="856810"/>
                    <a:pt x="4935639" y="853190"/>
                  </a:cubicBezTo>
                  <a:cubicBezTo>
                    <a:pt x="4941546" y="851856"/>
                    <a:pt x="4947452" y="846711"/>
                    <a:pt x="4952784" y="847473"/>
                  </a:cubicBezTo>
                  <a:cubicBezTo>
                    <a:pt x="5005745" y="855666"/>
                    <a:pt x="5043847" y="819089"/>
                    <a:pt x="5088617" y="802896"/>
                  </a:cubicBezTo>
                  <a:cubicBezTo>
                    <a:pt x="5135672" y="785749"/>
                    <a:pt x="5181204" y="759461"/>
                    <a:pt x="5233781" y="767271"/>
                  </a:cubicBezTo>
                  <a:cubicBezTo>
                    <a:pt x="5265596" y="772033"/>
                    <a:pt x="5296267" y="783083"/>
                    <a:pt x="5327893" y="789752"/>
                  </a:cubicBezTo>
                  <a:cubicBezTo>
                    <a:pt x="5339132" y="792038"/>
                    <a:pt x="5351705" y="791656"/>
                    <a:pt x="5362946" y="789370"/>
                  </a:cubicBezTo>
                  <a:cubicBezTo>
                    <a:pt x="5417240" y="778891"/>
                    <a:pt x="5470771" y="777367"/>
                    <a:pt x="5524115" y="794514"/>
                  </a:cubicBezTo>
                  <a:cubicBezTo>
                    <a:pt x="5533257" y="797372"/>
                    <a:pt x="5542974" y="800038"/>
                    <a:pt x="5552500" y="800038"/>
                  </a:cubicBezTo>
                  <a:cubicBezTo>
                    <a:pt x="5604697" y="800038"/>
                    <a:pt x="5655944" y="796038"/>
                    <a:pt x="5705857" y="777367"/>
                  </a:cubicBezTo>
                  <a:cubicBezTo>
                    <a:pt x="5722622" y="771080"/>
                    <a:pt x="5743006" y="775081"/>
                    <a:pt x="5761485" y="773557"/>
                  </a:cubicBezTo>
                  <a:cubicBezTo>
                    <a:pt x="5778629" y="772224"/>
                    <a:pt x="5796156" y="771653"/>
                    <a:pt x="5812731" y="767271"/>
                  </a:cubicBezTo>
                  <a:cubicBezTo>
                    <a:pt x="5836925" y="760795"/>
                    <a:pt x="5859404" y="760033"/>
                    <a:pt x="5884361" y="765747"/>
                  </a:cubicBezTo>
                  <a:cubicBezTo>
                    <a:pt x="5908174" y="771080"/>
                    <a:pt x="5933892" y="768415"/>
                    <a:pt x="5958660" y="768605"/>
                  </a:cubicBezTo>
                  <a:cubicBezTo>
                    <a:pt x="5986282" y="768795"/>
                    <a:pt x="6013906" y="768984"/>
                    <a:pt x="6041528" y="768033"/>
                  </a:cubicBezTo>
                  <a:cubicBezTo>
                    <a:pt x="6052579" y="767653"/>
                    <a:pt x="6065151" y="760033"/>
                    <a:pt x="6074297" y="763081"/>
                  </a:cubicBezTo>
                  <a:cubicBezTo>
                    <a:pt x="6103824" y="773366"/>
                    <a:pt x="6133353" y="760985"/>
                    <a:pt x="6162880" y="766509"/>
                  </a:cubicBezTo>
                  <a:cubicBezTo>
                    <a:pt x="6177360" y="769367"/>
                    <a:pt x="6193743" y="761557"/>
                    <a:pt x="6209364" y="760795"/>
                  </a:cubicBezTo>
                  <a:cubicBezTo>
                    <a:pt x="6234892" y="759461"/>
                    <a:pt x="6260419" y="760033"/>
                    <a:pt x="6285948" y="759651"/>
                  </a:cubicBezTo>
                  <a:cubicBezTo>
                    <a:pt x="6294330" y="759461"/>
                    <a:pt x="6302523" y="758699"/>
                    <a:pt x="6310905" y="758316"/>
                  </a:cubicBezTo>
                  <a:cubicBezTo>
                    <a:pt x="6318335" y="757936"/>
                    <a:pt x="6326145" y="756222"/>
                    <a:pt x="6333194" y="757554"/>
                  </a:cubicBezTo>
                  <a:cubicBezTo>
                    <a:pt x="6358723" y="762318"/>
                    <a:pt x="6383869" y="770129"/>
                    <a:pt x="6409586" y="773177"/>
                  </a:cubicBezTo>
                  <a:cubicBezTo>
                    <a:pt x="6431875" y="775843"/>
                    <a:pt x="6454928" y="772224"/>
                    <a:pt x="6477407" y="774129"/>
                  </a:cubicBezTo>
                  <a:cubicBezTo>
                    <a:pt x="6517032" y="777367"/>
                    <a:pt x="6556657" y="783083"/>
                    <a:pt x="6596283" y="786703"/>
                  </a:cubicBezTo>
                  <a:cubicBezTo>
                    <a:pt x="6604857" y="787465"/>
                    <a:pt x="6613809" y="782701"/>
                    <a:pt x="6622573" y="782321"/>
                  </a:cubicBezTo>
                  <a:cubicBezTo>
                    <a:pt x="6650006" y="781369"/>
                    <a:pt x="6677439" y="781177"/>
                    <a:pt x="6704872" y="780607"/>
                  </a:cubicBezTo>
                  <a:cubicBezTo>
                    <a:pt x="6720493" y="780415"/>
                    <a:pt x="6736305" y="780987"/>
                    <a:pt x="6751738" y="779273"/>
                  </a:cubicBezTo>
                  <a:cubicBezTo>
                    <a:pt x="6772120" y="776987"/>
                    <a:pt x="6790599" y="773557"/>
                    <a:pt x="6809650" y="788417"/>
                  </a:cubicBezTo>
                  <a:cubicBezTo>
                    <a:pt x="6816984" y="794180"/>
                    <a:pt x="6824819" y="797942"/>
                    <a:pt x="6832976" y="8004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3329C434-C896-4DBB-9A47-D99A5EE414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575423" y="2828084"/>
              <a:ext cx="6857455" cy="874716"/>
            </a:xfrm>
            <a:custGeom>
              <a:avLst/>
              <a:gdLst>
                <a:gd name="connsiteX0" fmla="*/ 6857455 w 6857455"/>
                <a:gd name="connsiteY0" fmla="*/ 804643 h 874716"/>
                <a:gd name="connsiteX1" fmla="*/ 6857455 w 6857455"/>
                <a:gd name="connsiteY1" fmla="*/ 562246 h 874716"/>
                <a:gd name="connsiteX2" fmla="*/ 6829178 w 6857455"/>
                <a:gd name="connsiteY2" fmla="*/ 551284 h 874716"/>
                <a:gd name="connsiteX3" fmla="*/ 6766024 w 6857455"/>
                <a:gd name="connsiteY3" fmla="*/ 500372 h 874716"/>
                <a:gd name="connsiteX4" fmla="*/ 6734971 w 6857455"/>
                <a:gd name="connsiteY4" fmla="*/ 500944 h 874716"/>
                <a:gd name="connsiteX5" fmla="*/ 6683915 w 6857455"/>
                <a:gd name="connsiteY5" fmla="*/ 507040 h 874716"/>
                <a:gd name="connsiteX6" fmla="*/ 6628860 w 6857455"/>
                <a:gd name="connsiteY6" fmla="*/ 495418 h 874716"/>
                <a:gd name="connsiteX7" fmla="*/ 6588662 w 6857455"/>
                <a:gd name="connsiteY7" fmla="*/ 487227 h 874716"/>
                <a:gd name="connsiteX8" fmla="*/ 6476074 w 6857455"/>
                <a:gd name="connsiteY8" fmla="*/ 511230 h 874716"/>
                <a:gd name="connsiteX9" fmla="*/ 6382345 w 6857455"/>
                <a:gd name="connsiteY9" fmla="*/ 534853 h 874716"/>
                <a:gd name="connsiteX10" fmla="*/ 6369391 w 6857455"/>
                <a:gd name="connsiteY10" fmla="*/ 531615 h 874716"/>
                <a:gd name="connsiteX11" fmla="*/ 6244799 w 6857455"/>
                <a:gd name="connsiteY11" fmla="*/ 512182 h 874716"/>
                <a:gd name="connsiteX12" fmla="*/ 6190315 w 6857455"/>
                <a:gd name="connsiteY12" fmla="*/ 485703 h 874716"/>
                <a:gd name="connsiteX13" fmla="*/ 6115446 w 6857455"/>
                <a:gd name="connsiteY13" fmla="*/ 462270 h 874716"/>
                <a:gd name="connsiteX14" fmla="*/ 6032194 w 6857455"/>
                <a:gd name="connsiteY14" fmla="*/ 434266 h 874716"/>
                <a:gd name="connsiteX15" fmla="*/ 5971042 w 6857455"/>
                <a:gd name="connsiteY15" fmla="*/ 420738 h 874716"/>
                <a:gd name="connsiteX16" fmla="*/ 5880933 w 6857455"/>
                <a:gd name="connsiteY16" fmla="*/ 430646 h 874716"/>
                <a:gd name="connsiteX17" fmla="*/ 5862452 w 6857455"/>
                <a:gd name="connsiteY17" fmla="*/ 438648 h 874716"/>
                <a:gd name="connsiteX18" fmla="*/ 5685283 w 6857455"/>
                <a:gd name="connsiteY18" fmla="*/ 498658 h 874716"/>
                <a:gd name="connsiteX19" fmla="*/ 5567169 w 6857455"/>
                <a:gd name="connsiteY19" fmla="*/ 499420 h 874716"/>
                <a:gd name="connsiteX20" fmla="*/ 5527923 w 6857455"/>
                <a:gd name="connsiteY20" fmla="*/ 490466 h 874716"/>
                <a:gd name="connsiteX21" fmla="*/ 5456292 w 6857455"/>
                <a:gd name="connsiteY21" fmla="*/ 450650 h 874716"/>
                <a:gd name="connsiteX22" fmla="*/ 5424670 w 6857455"/>
                <a:gd name="connsiteY22" fmla="*/ 444934 h 874716"/>
                <a:gd name="connsiteX23" fmla="*/ 5368662 w 6857455"/>
                <a:gd name="connsiteY23" fmla="*/ 441124 h 874716"/>
                <a:gd name="connsiteX24" fmla="*/ 5247118 w 6857455"/>
                <a:gd name="connsiteY24" fmla="*/ 444934 h 874716"/>
                <a:gd name="connsiteX25" fmla="*/ 5088617 w 6857455"/>
                <a:gd name="connsiteY25" fmla="*/ 428742 h 874716"/>
                <a:gd name="connsiteX26" fmla="*/ 5025750 w 6857455"/>
                <a:gd name="connsiteY26" fmla="*/ 433694 h 874716"/>
                <a:gd name="connsiteX27" fmla="*/ 4957930 w 6857455"/>
                <a:gd name="connsiteY27" fmla="*/ 442268 h 874716"/>
                <a:gd name="connsiteX28" fmla="*/ 4938116 w 6857455"/>
                <a:gd name="connsiteY28" fmla="*/ 441886 h 874716"/>
                <a:gd name="connsiteX29" fmla="*/ 4833910 w 6857455"/>
                <a:gd name="connsiteY29" fmla="*/ 421693 h 874716"/>
                <a:gd name="connsiteX30" fmla="*/ 4810095 w 6857455"/>
                <a:gd name="connsiteY30" fmla="*/ 408167 h 874716"/>
                <a:gd name="connsiteX31" fmla="*/ 4747991 w 6857455"/>
                <a:gd name="connsiteY31" fmla="*/ 413691 h 874716"/>
                <a:gd name="connsiteX32" fmla="*/ 4692745 w 6857455"/>
                <a:gd name="connsiteY32" fmla="*/ 435790 h 874716"/>
                <a:gd name="connsiteX33" fmla="*/ 4375933 w 6857455"/>
                <a:gd name="connsiteY33" fmla="*/ 483417 h 874716"/>
                <a:gd name="connsiteX34" fmla="*/ 4185426 w 6857455"/>
                <a:gd name="connsiteY34" fmla="*/ 484179 h 874716"/>
                <a:gd name="connsiteX35" fmla="*/ 4052072 w 6857455"/>
                <a:gd name="connsiteY35" fmla="*/ 505134 h 874716"/>
                <a:gd name="connsiteX36" fmla="*/ 4029973 w 6857455"/>
                <a:gd name="connsiteY36" fmla="*/ 527233 h 874716"/>
                <a:gd name="connsiteX37" fmla="*/ 3948626 w 6857455"/>
                <a:gd name="connsiteY37" fmla="*/ 550666 h 874716"/>
                <a:gd name="connsiteX38" fmla="*/ 3871280 w 6857455"/>
                <a:gd name="connsiteY38" fmla="*/ 502275 h 874716"/>
                <a:gd name="connsiteX39" fmla="*/ 3774312 w 6857455"/>
                <a:gd name="connsiteY39" fmla="*/ 429122 h 874716"/>
                <a:gd name="connsiteX40" fmla="*/ 3721543 w 6857455"/>
                <a:gd name="connsiteY40" fmla="*/ 428552 h 874716"/>
                <a:gd name="connsiteX41" fmla="*/ 3612763 w 6857455"/>
                <a:gd name="connsiteY41" fmla="*/ 414263 h 874716"/>
                <a:gd name="connsiteX42" fmla="*/ 3537323 w 6857455"/>
                <a:gd name="connsiteY42" fmla="*/ 389878 h 874716"/>
                <a:gd name="connsiteX43" fmla="*/ 3431593 w 6857455"/>
                <a:gd name="connsiteY43" fmla="*/ 360921 h 874716"/>
                <a:gd name="connsiteX44" fmla="*/ 3392158 w 6857455"/>
                <a:gd name="connsiteY44" fmla="*/ 345681 h 874716"/>
                <a:gd name="connsiteX45" fmla="*/ 3297856 w 6857455"/>
                <a:gd name="connsiteY45" fmla="*/ 323010 h 874716"/>
                <a:gd name="connsiteX46" fmla="*/ 3219748 w 6857455"/>
                <a:gd name="connsiteY46" fmla="*/ 308151 h 874716"/>
                <a:gd name="connsiteX47" fmla="*/ 3156692 w 6857455"/>
                <a:gd name="connsiteY47" fmla="*/ 261668 h 874716"/>
                <a:gd name="connsiteX48" fmla="*/ 3136497 w 6857455"/>
                <a:gd name="connsiteY48" fmla="*/ 237663 h 874716"/>
                <a:gd name="connsiteX49" fmla="*/ 3119733 w 6857455"/>
                <a:gd name="connsiteY49" fmla="*/ 222233 h 874716"/>
                <a:gd name="connsiteX50" fmla="*/ 3045436 w 6857455"/>
                <a:gd name="connsiteY50" fmla="*/ 131742 h 874716"/>
                <a:gd name="connsiteX51" fmla="*/ 3037054 w 6857455"/>
                <a:gd name="connsiteY51" fmla="*/ 124121 h 874716"/>
                <a:gd name="connsiteX52" fmla="*/ 2936466 w 6857455"/>
                <a:gd name="connsiteY52" fmla="*/ 82400 h 874716"/>
                <a:gd name="connsiteX53" fmla="*/ 2901031 w 6857455"/>
                <a:gd name="connsiteY53" fmla="*/ 59731 h 874716"/>
                <a:gd name="connsiteX54" fmla="*/ 2828259 w 6857455"/>
                <a:gd name="connsiteY54" fmla="*/ 3149 h 874716"/>
                <a:gd name="connsiteX55" fmla="*/ 2799492 w 6857455"/>
                <a:gd name="connsiteY55" fmla="*/ 1245 h 874716"/>
                <a:gd name="connsiteX56" fmla="*/ 2693570 w 6857455"/>
                <a:gd name="connsiteY56" fmla="*/ 35154 h 874716"/>
                <a:gd name="connsiteX57" fmla="*/ 2639847 w 6857455"/>
                <a:gd name="connsiteY57" fmla="*/ 73448 h 874716"/>
                <a:gd name="connsiteX58" fmla="*/ 2621178 w 6857455"/>
                <a:gd name="connsiteY58" fmla="*/ 88688 h 874716"/>
                <a:gd name="connsiteX59" fmla="*/ 2489348 w 6857455"/>
                <a:gd name="connsiteY59" fmla="*/ 72304 h 874716"/>
                <a:gd name="connsiteX60" fmla="*/ 2452580 w 6857455"/>
                <a:gd name="connsiteY60" fmla="*/ 68683 h 874716"/>
                <a:gd name="connsiteX61" fmla="*/ 2326464 w 6857455"/>
                <a:gd name="connsiteY61" fmla="*/ 50395 h 874716"/>
                <a:gd name="connsiteX62" fmla="*/ 2300365 w 6857455"/>
                <a:gd name="connsiteY62" fmla="*/ 54777 h 874716"/>
                <a:gd name="connsiteX63" fmla="*/ 2130434 w 6857455"/>
                <a:gd name="connsiteY63" fmla="*/ 58397 h 874716"/>
                <a:gd name="connsiteX64" fmla="*/ 2118621 w 6857455"/>
                <a:gd name="connsiteY64" fmla="*/ 47919 h 874716"/>
                <a:gd name="connsiteX65" fmla="*/ 2057659 w 6857455"/>
                <a:gd name="connsiteY65" fmla="*/ 16866 h 874716"/>
                <a:gd name="connsiteX66" fmla="*/ 1976314 w 6857455"/>
                <a:gd name="connsiteY66" fmla="*/ 8865 h 874716"/>
                <a:gd name="connsiteX67" fmla="*/ 1961454 w 6857455"/>
                <a:gd name="connsiteY67" fmla="*/ 11724 h 874716"/>
                <a:gd name="connsiteX68" fmla="*/ 1906588 w 6857455"/>
                <a:gd name="connsiteY68" fmla="*/ 30964 h 874716"/>
                <a:gd name="connsiteX69" fmla="*/ 1783330 w 6857455"/>
                <a:gd name="connsiteY69" fmla="*/ 48871 h 874716"/>
                <a:gd name="connsiteX70" fmla="*/ 1759327 w 6857455"/>
                <a:gd name="connsiteY70" fmla="*/ 55349 h 874716"/>
                <a:gd name="connsiteX71" fmla="*/ 1716082 w 6857455"/>
                <a:gd name="connsiteY71" fmla="*/ 65445 h 874716"/>
                <a:gd name="connsiteX72" fmla="*/ 1598920 w 6857455"/>
                <a:gd name="connsiteY72" fmla="*/ 72114 h 874716"/>
                <a:gd name="connsiteX73" fmla="*/ 1542150 w 6857455"/>
                <a:gd name="connsiteY73" fmla="*/ 62207 h 874716"/>
                <a:gd name="connsiteX74" fmla="*/ 1516813 w 6857455"/>
                <a:gd name="connsiteY74" fmla="*/ 62779 h 874716"/>
                <a:gd name="connsiteX75" fmla="*/ 1432228 w 6857455"/>
                <a:gd name="connsiteY75" fmla="*/ 88116 h 874716"/>
                <a:gd name="connsiteX76" fmla="*/ 1224765 w 6857455"/>
                <a:gd name="connsiteY76" fmla="*/ 71924 h 874716"/>
                <a:gd name="connsiteX77" fmla="*/ 1159231 w 6857455"/>
                <a:gd name="connsiteY77" fmla="*/ 58207 h 874716"/>
                <a:gd name="connsiteX78" fmla="*/ 1124370 w 6857455"/>
                <a:gd name="connsiteY78" fmla="*/ 56301 h 874716"/>
                <a:gd name="connsiteX79" fmla="*/ 1075600 w 6857455"/>
                <a:gd name="connsiteY79" fmla="*/ 75542 h 874716"/>
                <a:gd name="connsiteX80" fmla="*/ 986633 w 6857455"/>
                <a:gd name="connsiteY80" fmla="*/ 79162 h 874716"/>
                <a:gd name="connsiteX81" fmla="*/ 861089 w 6857455"/>
                <a:gd name="connsiteY81" fmla="*/ 76304 h 874716"/>
                <a:gd name="connsiteX82" fmla="*/ 759168 w 6857455"/>
                <a:gd name="connsiteY82" fmla="*/ 104689 h 874716"/>
                <a:gd name="connsiteX83" fmla="*/ 723735 w 6857455"/>
                <a:gd name="connsiteY83" fmla="*/ 140696 h 874716"/>
                <a:gd name="connsiteX84" fmla="*/ 647532 w 6857455"/>
                <a:gd name="connsiteY84" fmla="*/ 147934 h 874716"/>
                <a:gd name="connsiteX85" fmla="*/ 552659 w 6857455"/>
                <a:gd name="connsiteY85" fmla="*/ 95926 h 874716"/>
                <a:gd name="connsiteX86" fmla="*/ 541800 w 6857455"/>
                <a:gd name="connsiteY86" fmla="*/ 97640 h 874716"/>
                <a:gd name="connsiteX87" fmla="*/ 375107 w 6857455"/>
                <a:gd name="connsiteY87" fmla="*/ 123169 h 874716"/>
                <a:gd name="connsiteX88" fmla="*/ 273567 w 6857455"/>
                <a:gd name="connsiteY88" fmla="*/ 145458 h 874716"/>
                <a:gd name="connsiteX89" fmla="*/ 264043 w 6857455"/>
                <a:gd name="connsiteY89" fmla="*/ 154792 h 874716"/>
                <a:gd name="connsiteX90" fmla="*/ 169360 w 6857455"/>
                <a:gd name="connsiteY90" fmla="*/ 177273 h 874716"/>
                <a:gd name="connsiteX91" fmla="*/ 89347 w 6857455"/>
                <a:gd name="connsiteY91" fmla="*/ 157460 h 874716"/>
                <a:gd name="connsiteX92" fmla="*/ 34291 w 6857455"/>
                <a:gd name="connsiteY92" fmla="*/ 145268 h 874716"/>
                <a:gd name="connsiteX93" fmla="*/ 0 w 6857455"/>
                <a:gd name="connsiteY93" fmla="*/ 142056 h 874716"/>
                <a:gd name="connsiteX94" fmla="*/ 0 w 6857455"/>
                <a:gd name="connsiteY94" fmla="*/ 849556 h 874716"/>
                <a:gd name="connsiteX95" fmla="*/ 60652 w 6857455"/>
                <a:gd name="connsiteY95" fmla="*/ 844783 h 874716"/>
                <a:gd name="connsiteX96" fmla="*/ 119068 w 6857455"/>
                <a:gd name="connsiteY96" fmla="*/ 827281 h 874716"/>
                <a:gd name="connsiteX97" fmla="*/ 171840 w 6857455"/>
                <a:gd name="connsiteY97" fmla="*/ 804420 h 874716"/>
                <a:gd name="connsiteX98" fmla="*/ 274329 w 6857455"/>
                <a:gd name="connsiteY98" fmla="*/ 794324 h 874716"/>
                <a:gd name="connsiteX99" fmla="*/ 306715 w 6857455"/>
                <a:gd name="connsiteY99" fmla="*/ 788798 h 874716"/>
                <a:gd name="connsiteX100" fmla="*/ 393967 w 6857455"/>
                <a:gd name="connsiteY100" fmla="*/ 765937 h 874716"/>
                <a:gd name="connsiteX101" fmla="*/ 493793 w 6857455"/>
                <a:gd name="connsiteY101" fmla="*/ 725549 h 874716"/>
                <a:gd name="connsiteX102" fmla="*/ 546373 w 6857455"/>
                <a:gd name="connsiteY102" fmla="*/ 740600 h 874716"/>
                <a:gd name="connsiteX103" fmla="*/ 730211 w 6857455"/>
                <a:gd name="connsiteY103" fmla="*/ 698116 h 874716"/>
                <a:gd name="connsiteX104" fmla="*/ 784889 w 6857455"/>
                <a:gd name="connsiteY104" fmla="*/ 676018 h 874716"/>
                <a:gd name="connsiteX105" fmla="*/ 800509 w 6857455"/>
                <a:gd name="connsiteY105" fmla="*/ 661349 h 874716"/>
                <a:gd name="connsiteX106" fmla="*/ 857661 w 6857455"/>
                <a:gd name="connsiteY106" fmla="*/ 626868 h 874716"/>
                <a:gd name="connsiteX107" fmla="*/ 949102 w 6857455"/>
                <a:gd name="connsiteY107" fmla="*/ 614676 h 874716"/>
                <a:gd name="connsiteX108" fmla="*/ 960342 w 6857455"/>
                <a:gd name="connsiteY108" fmla="*/ 607435 h 874716"/>
                <a:gd name="connsiteX109" fmla="*/ 977109 w 6857455"/>
                <a:gd name="connsiteY109" fmla="*/ 595815 h 874716"/>
                <a:gd name="connsiteX110" fmla="*/ 1071218 w 6857455"/>
                <a:gd name="connsiteY110" fmla="*/ 575240 h 874716"/>
                <a:gd name="connsiteX111" fmla="*/ 1091983 w 6857455"/>
                <a:gd name="connsiteY111" fmla="*/ 568764 h 874716"/>
                <a:gd name="connsiteX112" fmla="*/ 1109321 w 6857455"/>
                <a:gd name="connsiteY112" fmla="*/ 557904 h 874716"/>
                <a:gd name="connsiteX113" fmla="*/ 1162279 w 6857455"/>
                <a:gd name="connsiteY113" fmla="*/ 532949 h 874716"/>
                <a:gd name="connsiteX114" fmla="*/ 1206097 w 6857455"/>
                <a:gd name="connsiteY114" fmla="*/ 532187 h 874716"/>
                <a:gd name="connsiteX115" fmla="*/ 1266867 w 6857455"/>
                <a:gd name="connsiteY115" fmla="*/ 518088 h 874716"/>
                <a:gd name="connsiteX116" fmla="*/ 1380219 w 6857455"/>
                <a:gd name="connsiteY116" fmla="*/ 504182 h 874716"/>
                <a:gd name="connsiteX117" fmla="*/ 1403461 w 6857455"/>
                <a:gd name="connsiteY117" fmla="*/ 496180 h 874716"/>
                <a:gd name="connsiteX118" fmla="*/ 1544054 w 6857455"/>
                <a:gd name="connsiteY118" fmla="*/ 458268 h 874716"/>
                <a:gd name="connsiteX119" fmla="*/ 1656644 w 6857455"/>
                <a:gd name="connsiteY119" fmla="*/ 459032 h 874716"/>
                <a:gd name="connsiteX120" fmla="*/ 1665406 w 6857455"/>
                <a:gd name="connsiteY120" fmla="*/ 460747 h 874716"/>
                <a:gd name="connsiteX121" fmla="*/ 1708461 w 6857455"/>
                <a:gd name="connsiteY121" fmla="*/ 473318 h 874716"/>
                <a:gd name="connsiteX122" fmla="*/ 1775140 w 6857455"/>
                <a:gd name="connsiteY122" fmla="*/ 469891 h 874716"/>
                <a:gd name="connsiteX123" fmla="*/ 1821051 w 6857455"/>
                <a:gd name="connsiteY123" fmla="*/ 452554 h 874716"/>
                <a:gd name="connsiteX124" fmla="*/ 1878203 w 6857455"/>
                <a:gd name="connsiteY124" fmla="*/ 451792 h 874716"/>
                <a:gd name="connsiteX125" fmla="*/ 1943547 w 6857455"/>
                <a:gd name="connsiteY125" fmla="*/ 462651 h 874716"/>
                <a:gd name="connsiteX126" fmla="*/ 1972884 w 6857455"/>
                <a:gd name="connsiteY126" fmla="*/ 464937 h 874716"/>
                <a:gd name="connsiteX127" fmla="*/ 2053469 w 6857455"/>
                <a:gd name="connsiteY127" fmla="*/ 487417 h 874716"/>
                <a:gd name="connsiteX128" fmla="*/ 2101477 w 6857455"/>
                <a:gd name="connsiteY128" fmla="*/ 481893 h 874716"/>
                <a:gd name="connsiteX129" fmla="*/ 2148722 w 6857455"/>
                <a:gd name="connsiteY129" fmla="*/ 467033 h 874716"/>
                <a:gd name="connsiteX130" fmla="*/ 2179011 w 6857455"/>
                <a:gd name="connsiteY130" fmla="*/ 452744 h 874716"/>
                <a:gd name="connsiteX131" fmla="*/ 2240165 w 6857455"/>
                <a:gd name="connsiteY131" fmla="*/ 442648 h 874716"/>
                <a:gd name="connsiteX132" fmla="*/ 2251404 w 6857455"/>
                <a:gd name="connsiteY132" fmla="*/ 444172 h 874716"/>
                <a:gd name="connsiteX133" fmla="*/ 2433912 w 6857455"/>
                <a:gd name="connsiteY133" fmla="*/ 456746 h 874716"/>
                <a:gd name="connsiteX134" fmla="*/ 2506302 w 6857455"/>
                <a:gd name="connsiteY134" fmla="*/ 476939 h 874716"/>
                <a:gd name="connsiteX135" fmla="*/ 2521735 w 6857455"/>
                <a:gd name="connsiteY135" fmla="*/ 479415 h 874716"/>
                <a:gd name="connsiteX136" fmla="*/ 2675854 w 6857455"/>
                <a:gd name="connsiteY136" fmla="*/ 502086 h 874716"/>
                <a:gd name="connsiteX137" fmla="*/ 2692998 w 6857455"/>
                <a:gd name="connsiteY137" fmla="*/ 503038 h 874716"/>
                <a:gd name="connsiteX138" fmla="*/ 2740816 w 6857455"/>
                <a:gd name="connsiteY138" fmla="*/ 499037 h 874716"/>
                <a:gd name="connsiteX139" fmla="*/ 2853596 w 6857455"/>
                <a:gd name="connsiteY139" fmla="*/ 540187 h 874716"/>
                <a:gd name="connsiteX140" fmla="*/ 2966565 w 6857455"/>
                <a:gd name="connsiteY140" fmla="*/ 554286 h 874716"/>
                <a:gd name="connsiteX141" fmla="*/ 3028671 w 6857455"/>
                <a:gd name="connsiteY141" fmla="*/ 554094 h 874716"/>
                <a:gd name="connsiteX142" fmla="*/ 3073059 w 6857455"/>
                <a:gd name="connsiteY142" fmla="*/ 564192 h 874716"/>
                <a:gd name="connsiteX143" fmla="*/ 3182219 w 6857455"/>
                <a:gd name="connsiteY143" fmla="*/ 594862 h 874716"/>
                <a:gd name="connsiteX144" fmla="*/ 3233656 w 6857455"/>
                <a:gd name="connsiteY144" fmla="*/ 599625 h 874716"/>
                <a:gd name="connsiteX145" fmla="*/ 3288332 w 6857455"/>
                <a:gd name="connsiteY145" fmla="*/ 609914 h 874716"/>
                <a:gd name="connsiteX146" fmla="*/ 3423591 w 6857455"/>
                <a:gd name="connsiteY146" fmla="*/ 656015 h 874716"/>
                <a:gd name="connsiteX147" fmla="*/ 3534084 w 6857455"/>
                <a:gd name="connsiteY147" fmla="*/ 653349 h 874716"/>
                <a:gd name="connsiteX148" fmla="*/ 3604571 w 6857455"/>
                <a:gd name="connsiteY148" fmla="*/ 653918 h 874716"/>
                <a:gd name="connsiteX149" fmla="*/ 3688586 w 6857455"/>
                <a:gd name="connsiteY149" fmla="*/ 669160 h 874716"/>
                <a:gd name="connsiteX150" fmla="*/ 3757358 w 6857455"/>
                <a:gd name="connsiteY150" fmla="*/ 691450 h 874716"/>
                <a:gd name="connsiteX151" fmla="*/ 3852421 w 6857455"/>
                <a:gd name="connsiteY151" fmla="*/ 709167 h 874716"/>
                <a:gd name="connsiteX152" fmla="*/ 3947104 w 6857455"/>
                <a:gd name="connsiteY152" fmla="*/ 743267 h 874716"/>
                <a:gd name="connsiteX153" fmla="*/ 4013208 w 6857455"/>
                <a:gd name="connsiteY153" fmla="*/ 769367 h 874716"/>
                <a:gd name="connsiteX154" fmla="*/ 4105222 w 6857455"/>
                <a:gd name="connsiteY154" fmla="*/ 792417 h 874716"/>
                <a:gd name="connsiteX155" fmla="*/ 4246006 w 6857455"/>
                <a:gd name="connsiteY155" fmla="*/ 808610 h 874716"/>
                <a:gd name="connsiteX156" fmla="*/ 4310779 w 6857455"/>
                <a:gd name="connsiteY156" fmla="*/ 810326 h 874716"/>
                <a:gd name="connsiteX157" fmla="*/ 4413272 w 6857455"/>
                <a:gd name="connsiteY157" fmla="*/ 848235 h 874716"/>
                <a:gd name="connsiteX158" fmla="*/ 4457087 w 6857455"/>
                <a:gd name="connsiteY158" fmla="*/ 866524 h 874716"/>
                <a:gd name="connsiteX159" fmla="*/ 4496523 w 6857455"/>
                <a:gd name="connsiteY159" fmla="*/ 851284 h 874716"/>
                <a:gd name="connsiteX160" fmla="*/ 4522050 w 6857455"/>
                <a:gd name="connsiteY160" fmla="*/ 833757 h 874716"/>
                <a:gd name="connsiteX161" fmla="*/ 4602824 w 6857455"/>
                <a:gd name="connsiteY161" fmla="*/ 848618 h 874716"/>
                <a:gd name="connsiteX162" fmla="*/ 4688553 w 6857455"/>
                <a:gd name="connsiteY162" fmla="*/ 864238 h 874716"/>
                <a:gd name="connsiteX163" fmla="*/ 4749895 w 6857455"/>
                <a:gd name="connsiteY163" fmla="*/ 874716 h 874716"/>
                <a:gd name="connsiteX164" fmla="*/ 4826480 w 6857455"/>
                <a:gd name="connsiteY164" fmla="*/ 866334 h 874716"/>
                <a:gd name="connsiteX165" fmla="*/ 4886870 w 6857455"/>
                <a:gd name="connsiteY165" fmla="*/ 862906 h 874716"/>
                <a:gd name="connsiteX166" fmla="*/ 4935639 w 6857455"/>
                <a:gd name="connsiteY166" fmla="*/ 853190 h 874716"/>
                <a:gd name="connsiteX167" fmla="*/ 4952784 w 6857455"/>
                <a:gd name="connsiteY167" fmla="*/ 847473 h 874716"/>
                <a:gd name="connsiteX168" fmla="*/ 5088617 w 6857455"/>
                <a:gd name="connsiteY168" fmla="*/ 802896 h 874716"/>
                <a:gd name="connsiteX169" fmla="*/ 5233781 w 6857455"/>
                <a:gd name="connsiteY169" fmla="*/ 767271 h 874716"/>
                <a:gd name="connsiteX170" fmla="*/ 5327893 w 6857455"/>
                <a:gd name="connsiteY170" fmla="*/ 789752 h 874716"/>
                <a:gd name="connsiteX171" fmla="*/ 5362946 w 6857455"/>
                <a:gd name="connsiteY171" fmla="*/ 789370 h 874716"/>
                <a:gd name="connsiteX172" fmla="*/ 5524115 w 6857455"/>
                <a:gd name="connsiteY172" fmla="*/ 794514 h 874716"/>
                <a:gd name="connsiteX173" fmla="*/ 5552500 w 6857455"/>
                <a:gd name="connsiteY173" fmla="*/ 800038 h 874716"/>
                <a:gd name="connsiteX174" fmla="*/ 5705857 w 6857455"/>
                <a:gd name="connsiteY174" fmla="*/ 777367 h 874716"/>
                <a:gd name="connsiteX175" fmla="*/ 5761485 w 6857455"/>
                <a:gd name="connsiteY175" fmla="*/ 773557 h 874716"/>
                <a:gd name="connsiteX176" fmla="*/ 5812731 w 6857455"/>
                <a:gd name="connsiteY176" fmla="*/ 767271 h 874716"/>
                <a:gd name="connsiteX177" fmla="*/ 5884361 w 6857455"/>
                <a:gd name="connsiteY177" fmla="*/ 765747 h 874716"/>
                <a:gd name="connsiteX178" fmla="*/ 5958660 w 6857455"/>
                <a:gd name="connsiteY178" fmla="*/ 768605 h 874716"/>
                <a:gd name="connsiteX179" fmla="*/ 6041528 w 6857455"/>
                <a:gd name="connsiteY179" fmla="*/ 768033 h 874716"/>
                <a:gd name="connsiteX180" fmla="*/ 6074297 w 6857455"/>
                <a:gd name="connsiteY180" fmla="*/ 763081 h 874716"/>
                <a:gd name="connsiteX181" fmla="*/ 6162880 w 6857455"/>
                <a:gd name="connsiteY181" fmla="*/ 766509 h 874716"/>
                <a:gd name="connsiteX182" fmla="*/ 6209364 w 6857455"/>
                <a:gd name="connsiteY182" fmla="*/ 760795 h 874716"/>
                <a:gd name="connsiteX183" fmla="*/ 6285948 w 6857455"/>
                <a:gd name="connsiteY183" fmla="*/ 759651 h 874716"/>
                <a:gd name="connsiteX184" fmla="*/ 6310905 w 6857455"/>
                <a:gd name="connsiteY184" fmla="*/ 758316 h 874716"/>
                <a:gd name="connsiteX185" fmla="*/ 6333194 w 6857455"/>
                <a:gd name="connsiteY185" fmla="*/ 757554 h 874716"/>
                <a:gd name="connsiteX186" fmla="*/ 6409586 w 6857455"/>
                <a:gd name="connsiteY186" fmla="*/ 773177 h 874716"/>
                <a:gd name="connsiteX187" fmla="*/ 6477407 w 6857455"/>
                <a:gd name="connsiteY187" fmla="*/ 774129 h 874716"/>
                <a:gd name="connsiteX188" fmla="*/ 6596283 w 6857455"/>
                <a:gd name="connsiteY188" fmla="*/ 786703 h 874716"/>
                <a:gd name="connsiteX189" fmla="*/ 6622573 w 6857455"/>
                <a:gd name="connsiteY189" fmla="*/ 782321 h 874716"/>
                <a:gd name="connsiteX190" fmla="*/ 6704872 w 6857455"/>
                <a:gd name="connsiteY190" fmla="*/ 780607 h 874716"/>
                <a:gd name="connsiteX191" fmla="*/ 6751738 w 6857455"/>
                <a:gd name="connsiteY191" fmla="*/ 779273 h 874716"/>
                <a:gd name="connsiteX192" fmla="*/ 6809650 w 6857455"/>
                <a:gd name="connsiteY192" fmla="*/ 788417 h 874716"/>
                <a:gd name="connsiteX193" fmla="*/ 6832976 w 6857455"/>
                <a:gd name="connsiteY193" fmla="*/ 800428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6857455" h="874716">
                  <a:moveTo>
                    <a:pt x="6857455" y="804643"/>
                  </a:moveTo>
                  <a:lnTo>
                    <a:pt x="6857455" y="562246"/>
                  </a:lnTo>
                  <a:lnTo>
                    <a:pt x="6829178" y="551284"/>
                  </a:lnTo>
                  <a:cubicBezTo>
                    <a:pt x="6805745" y="539044"/>
                    <a:pt x="6784885" y="521708"/>
                    <a:pt x="6766024" y="500372"/>
                  </a:cubicBezTo>
                  <a:cubicBezTo>
                    <a:pt x="6755166" y="488179"/>
                    <a:pt x="6746784" y="486845"/>
                    <a:pt x="6734971" y="500944"/>
                  </a:cubicBezTo>
                  <a:cubicBezTo>
                    <a:pt x="6721257" y="517326"/>
                    <a:pt x="6701634" y="510850"/>
                    <a:pt x="6683915" y="507040"/>
                  </a:cubicBezTo>
                  <a:cubicBezTo>
                    <a:pt x="6665629" y="503230"/>
                    <a:pt x="6647148" y="499228"/>
                    <a:pt x="6628860" y="495418"/>
                  </a:cubicBezTo>
                  <a:cubicBezTo>
                    <a:pt x="6615335" y="492752"/>
                    <a:pt x="6601999" y="490466"/>
                    <a:pt x="6588662" y="487227"/>
                  </a:cubicBezTo>
                  <a:cubicBezTo>
                    <a:pt x="6547133" y="477129"/>
                    <a:pt x="6509794" y="480177"/>
                    <a:pt x="6476074" y="511230"/>
                  </a:cubicBezTo>
                  <a:cubicBezTo>
                    <a:pt x="6450356" y="535043"/>
                    <a:pt x="6417399" y="542093"/>
                    <a:pt x="6382345" y="534853"/>
                  </a:cubicBezTo>
                  <a:cubicBezTo>
                    <a:pt x="6377963" y="533901"/>
                    <a:pt x="6372439" y="530091"/>
                    <a:pt x="6369391" y="531615"/>
                  </a:cubicBezTo>
                  <a:cubicBezTo>
                    <a:pt x="6323479" y="553904"/>
                    <a:pt x="6287092" y="514658"/>
                    <a:pt x="6244799" y="512182"/>
                  </a:cubicBezTo>
                  <a:cubicBezTo>
                    <a:pt x="6226130" y="511040"/>
                    <a:pt x="6207079" y="496942"/>
                    <a:pt x="6190315" y="485703"/>
                  </a:cubicBezTo>
                  <a:cubicBezTo>
                    <a:pt x="6167262" y="470271"/>
                    <a:pt x="6146687" y="455412"/>
                    <a:pt x="6115446" y="462270"/>
                  </a:cubicBezTo>
                  <a:cubicBezTo>
                    <a:pt x="6084203" y="469319"/>
                    <a:pt x="6055627" y="456364"/>
                    <a:pt x="6032194" y="434266"/>
                  </a:cubicBezTo>
                  <a:cubicBezTo>
                    <a:pt x="6014287" y="417501"/>
                    <a:pt x="5994665" y="415977"/>
                    <a:pt x="5971042" y="420738"/>
                  </a:cubicBezTo>
                  <a:cubicBezTo>
                    <a:pt x="5941513" y="426645"/>
                    <a:pt x="5910842" y="427027"/>
                    <a:pt x="5880933" y="430646"/>
                  </a:cubicBezTo>
                  <a:cubicBezTo>
                    <a:pt x="5874454" y="431408"/>
                    <a:pt x="5866265" y="434076"/>
                    <a:pt x="5862452" y="438648"/>
                  </a:cubicBezTo>
                  <a:cubicBezTo>
                    <a:pt x="5815779" y="495418"/>
                    <a:pt x="5750055" y="495990"/>
                    <a:pt x="5685283" y="498658"/>
                  </a:cubicBezTo>
                  <a:cubicBezTo>
                    <a:pt x="5646039" y="500372"/>
                    <a:pt x="5606604" y="500372"/>
                    <a:pt x="5567169" y="499420"/>
                  </a:cubicBezTo>
                  <a:cubicBezTo>
                    <a:pt x="5553832" y="499228"/>
                    <a:pt x="5539736" y="496180"/>
                    <a:pt x="5527923" y="490466"/>
                  </a:cubicBezTo>
                  <a:cubicBezTo>
                    <a:pt x="5503348" y="478463"/>
                    <a:pt x="5480680" y="462843"/>
                    <a:pt x="5456292" y="450650"/>
                  </a:cubicBezTo>
                  <a:cubicBezTo>
                    <a:pt x="5447151" y="445886"/>
                    <a:pt x="5435338" y="445696"/>
                    <a:pt x="5424670" y="444934"/>
                  </a:cubicBezTo>
                  <a:cubicBezTo>
                    <a:pt x="5405809" y="443410"/>
                    <a:pt x="5384854" y="447982"/>
                    <a:pt x="5368662" y="441124"/>
                  </a:cubicBezTo>
                  <a:cubicBezTo>
                    <a:pt x="5326559" y="423407"/>
                    <a:pt x="5287123" y="427407"/>
                    <a:pt x="5247118" y="444934"/>
                  </a:cubicBezTo>
                  <a:cubicBezTo>
                    <a:pt x="5191108" y="469509"/>
                    <a:pt x="5138148" y="467605"/>
                    <a:pt x="5088617" y="428742"/>
                  </a:cubicBezTo>
                  <a:cubicBezTo>
                    <a:pt x="5066328" y="411215"/>
                    <a:pt x="5044609" y="419596"/>
                    <a:pt x="5025750" y="433694"/>
                  </a:cubicBezTo>
                  <a:cubicBezTo>
                    <a:pt x="5004032" y="450078"/>
                    <a:pt x="4982885" y="454268"/>
                    <a:pt x="4957930" y="442268"/>
                  </a:cubicBezTo>
                  <a:cubicBezTo>
                    <a:pt x="4952404" y="439600"/>
                    <a:pt x="4944594" y="440933"/>
                    <a:pt x="4938116" y="441886"/>
                  </a:cubicBezTo>
                  <a:cubicBezTo>
                    <a:pt x="4901158" y="446648"/>
                    <a:pt x="4864009" y="454650"/>
                    <a:pt x="4833910" y="421693"/>
                  </a:cubicBezTo>
                  <a:cubicBezTo>
                    <a:pt x="4828004" y="415214"/>
                    <a:pt x="4818097" y="412549"/>
                    <a:pt x="4810095" y="408167"/>
                  </a:cubicBezTo>
                  <a:cubicBezTo>
                    <a:pt x="4776566" y="390258"/>
                    <a:pt x="4777900" y="391974"/>
                    <a:pt x="4747991" y="413691"/>
                  </a:cubicBezTo>
                  <a:cubicBezTo>
                    <a:pt x="4732369" y="425121"/>
                    <a:pt x="4710842" y="436742"/>
                    <a:pt x="4692745" y="435790"/>
                  </a:cubicBezTo>
                  <a:cubicBezTo>
                    <a:pt x="4583584" y="430075"/>
                    <a:pt x="4479758" y="457508"/>
                    <a:pt x="4375933" y="483417"/>
                  </a:cubicBezTo>
                  <a:cubicBezTo>
                    <a:pt x="4311923" y="499420"/>
                    <a:pt x="4249436" y="500372"/>
                    <a:pt x="4185426" y="484179"/>
                  </a:cubicBezTo>
                  <a:cubicBezTo>
                    <a:pt x="4139133" y="472367"/>
                    <a:pt x="4095315" y="491800"/>
                    <a:pt x="4052072" y="505134"/>
                  </a:cubicBezTo>
                  <a:cubicBezTo>
                    <a:pt x="4043117" y="507799"/>
                    <a:pt x="4034735" y="518278"/>
                    <a:pt x="4029973" y="527233"/>
                  </a:cubicBezTo>
                  <a:cubicBezTo>
                    <a:pt x="4012826" y="558858"/>
                    <a:pt x="3984441" y="563810"/>
                    <a:pt x="3948626" y="550666"/>
                  </a:cubicBezTo>
                  <a:cubicBezTo>
                    <a:pt x="3920241" y="540377"/>
                    <a:pt x="3894332" y="526661"/>
                    <a:pt x="3871280" y="502275"/>
                  </a:cubicBezTo>
                  <a:cubicBezTo>
                    <a:pt x="3844229" y="473701"/>
                    <a:pt x="3816224" y="441124"/>
                    <a:pt x="3774312" y="429122"/>
                  </a:cubicBezTo>
                  <a:cubicBezTo>
                    <a:pt x="3756214" y="423979"/>
                    <a:pt x="3740593" y="423217"/>
                    <a:pt x="3721543" y="428552"/>
                  </a:cubicBezTo>
                  <a:cubicBezTo>
                    <a:pt x="3684583" y="438837"/>
                    <a:pt x="3647436" y="446078"/>
                    <a:pt x="3612763" y="414263"/>
                  </a:cubicBezTo>
                  <a:cubicBezTo>
                    <a:pt x="3593712" y="396736"/>
                    <a:pt x="3567994" y="385496"/>
                    <a:pt x="3537323" y="389878"/>
                  </a:cubicBezTo>
                  <a:cubicBezTo>
                    <a:pt x="3499031" y="395402"/>
                    <a:pt x="3464168" y="381496"/>
                    <a:pt x="3431593" y="360921"/>
                  </a:cubicBezTo>
                  <a:cubicBezTo>
                    <a:pt x="3419971" y="353491"/>
                    <a:pt x="3405682" y="349301"/>
                    <a:pt x="3392158" y="345681"/>
                  </a:cubicBezTo>
                  <a:cubicBezTo>
                    <a:pt x="3360915" y="337298"/>
                    <a:pt x="3329480" y="329868"/>
                    <a:pt x="3297856" y="323010"/>
                  </a:cubicBezTo>
                  <a:cubicBezTo>
                    <a:pt x="3271948" y="317296"/>
                    <a:pt x="3245849" y="313104"/>
                    <a:pt x="3219748" y="308151"/>
                  </a:cubicBezTo>
                  <a:cubicBezTo>
                    <a:pt x="3191173" y="302817"/>
                    <a:pt x="3168502" y="290433"/>
                    <a:pt x="3156692" y="261668"/>
                  </a:cubicBezTo>
                  <a:cubicBezTo>
                    <a:pt x="3152882" y="252524"/>
                    <a:pt x="3143737" y="245283"/>
                    <a:pt x="3136497" y="237663"/>
                  </a:cubicBezTo>
                  <a:cubicBezTo>
                    <a:pt x="3131355" y="232139"/>
                    <a:pt x="3124495" y="227947"/>
                    <a:pt x="3119733" y="222233"/>
                  </a:cubicBezTo>
                  <a:cubicBezTo>
                    <a:pt x="3094776" y="192132"/>
                    <a:pt x="3070201" y="161843"/>
                    <a:pt x="3045436" y="131742"/>
                  </a:cubicBezTo>
                  <a:cubicBezTo>
                    <a:pt x="3042958" y="128884"/>
                    <a:pt x="3040292" y="125455"/>
                    <a:pt x="3037054" y="124121"/>
                  </a:cubicBezTo>
                  <a:cubicBezTo>
                    <a:pt x="3003525" y="110215"/>
                    <a:pt x="2969614" y="97070"/>
                    <a:pt x="2936466" y="82400"/>
                  </a:cubicBezTo>
                  <a:cubicBezTo>
                    <a:pt x="2923702" y="76686"/>
                    <a:pt x="2910558" y="69637"/>
                    <a:pt x="2901031" y="59731"/>
                  </a:cubicBezTo>
                  <a:cubicBezTo>
                    <a:pt x="2879314" y="37250"/>
                    <a:pt x="2859502" y="12866"/>
                    <a:pt x="2828259" y="3149"/>
                  </a:cubicBezTo>
                  <a:cubicBezTo>
                    <a:pt x="2819114" y="293"/>
                    <a:pt x="2808256" y="-1231"/>
                    <a:pt x="2799492" y="1245"/>
                  </a:cubicBezTo>
                  <a:cubicBezTo>
                    <a:pt x="2763867" y="11532"/>
                    <a:pt x="2729005" y="24296"/>
                    <a:pt x="2693570" y="35154"/>
                  </a:cubicBezTo>
                  <a:cubicBezTo>
                    <a:pt x="2671092" y="41823"/>
                    <a:pt x="2650707" y="49825"/>
                    <a:pt x="2639847" y="73448"/>
                  </a:cubicBezTo>
                  <a:cubicBezTo>
                    <a:pt x="2636801" y="80114"/>
                    <a:pt x="2628226" y="87354"/>
                    <a:pt x="2621178" y="88688"/>
                  </a:cubicBezTo>
                  <a:cubicBezTo>
                    <a:pt x="2575839" y="97260"/>
                    <a:pt x="2531069" y="101451"/>
                    <a:pt x="2489348" y="72304"/>
                  </a:cubicBezTo>
                  <a:cubicBezTo>
                    <a:pt x="2480585" y="66017"/>
                    <a:pt x="2464201" y="66017"/>
                    <a:pt x="2452580" y="68683"/>
                  </a:cubicBezTo>
                  <a:cubicBezTo>
                    <a:pt x="2407811" y="78590"/>
                    <a:pt x="2365328" y="82020"/>
                    <a:pt x="2326464" y="50395"/>
                  </a:cubicBezTo>
                  <a:cubicBezTo>
                    <a:pt x="2321892" y="46585"/>
                    <a:pt x="2307224" y="50015"/>
                    <a:pt x="2300365" y="54777"/>
                  </a:cubicBezTo>
                  <a:cubicBezTo>
                    <a:pt x="2234259" y="101261"/>
                    <a:pt x="2198064" y="102405"/>
                    <a:pt x="2130434" y="58397"/>
                  </a:cubicBezTo>
                  <a:cubicBezTo>
                    <a:pt x="2126052" y="55539"/>
                    <a:pt x="2120337" y="52301"/>
                    <a:pt x="2118621" y="47919"/>
                  </a:cubicBezTo>
                  <a:cubicBezTo>
                    <a:pt x="2107001" y="19914"/>
                    <a:pt x="2082236" y="19152"/>
                    <a:pt x="2057659" y="16866"/>
                  </a:cubicBezTo>
                  <a:cubicBezTo>
                    <a:pt x="2030608" y="14390"/>
                    <a:pt x="2003555" y="11152"/>
                    <a:pt x="1976314" y="8865"/>
                  </a:cubicBezTo>
                  <a:cubicBezTo>
                    <a:pt x="1971550" y="8483"/>
                    <a:pt x="1966216" y="10007"/>
                    <a:pt x="1961454" y="11724"/>
                  </a:cubicBezTo>
                  <a:cubicBezTo>
                    <a:pt x="1943165" y="18010"/>
                    <a:pt x="1925449" y="27154"/>
                    <a:pt x="1906588" y="30964"/>
                  </a:cubicBezTo>
                  <a:cubicBezTo>
                    <a:pt x="1865821" y="39156"/>
                    <a:pt x="1826385" y="55539"/>
                    <a:pt x="1783330" y="48871"/>
                  </a:cubicBezTo>
                  <a:cubicBezTo>
                    <a:pt x="1775902" y="47729"/>
                    <a:pt x="1767327" y="53253"/>
                    <a:pt x="1759327" y="55349"/>
                  </a:cubicBezTo>
                  <a:cubicBezTo>
                    <a:pt x="1744849" y="58969"/>
                    <a:pt x="1730750" y="64111"/>
                    <a:pt x="1716082" y="65445"/>
                  </a:cubicBezTo>
                  <a:cubicBezTo>
                    <a:pt x="1677218" y="68875"/>
                    <a:pt x="1637975" y="71924"/>
                    <a:pt x="1598920" y="72114"/>
                  </a:cubicBezTo>
                  <a:cubicBezTo>
                    <a:pt x="1580061" y="72304"/>
                    <a:pt x="1561201" y="65065"/>
                    <a:pt x="1542150" y="62207"/>
                  </a:cubicBezTo>
                  <a:cubicBezTo>
                    <a:pt x="1533578" y="60873"/>
                    <a:pt x="1519669" y="58587"/>
                    <a:pt x="1516813" y="62779"/>
                  </a:cubicBezTo>
                  <a:cubicBezTo>
                    <a:pt x="1494714" y="94592"/>
                    <a:pt x="1463661" y="88496"/>
                    <a:pt x="1432228" y="88116"/>
                  </a:cubicBezTo>
                  <a:cubicBezTo>
                    <a:pt x="1362884" y="87354"/>
                    <a:pt x="1295826" y="60493"/>
                    <a:pt x="1224765" y="71924"/>
                  </a:cubicBezTo>
                  <a:cubicBezTo>
                    <a:pt x="1204191" y="75162"/>
                    <a:pt x="1181330" y="62397"/>
                    <a:pt x="1159231" y="58207"/>
                  </a:cubicBezTo>
                  <a:cubicBezTo>
                    <a:pt x="1147801" y="56111"/>
                    <a:pt x="1135228" y="53633"/>
                    <a:pt x="1124370" y="56301"/>
                  </a:cubicBezTo>
                  <a:cubicBezTo>
                    <a:pt x="1107605" y="60493"/>
                    <a:pt x="1091411" y="68113"/>
                    <a:pt x="1075600" y="75542"/>
                  </a:cubicBezTo>
                  <a:cubicBezTo>
                    <a:pt x="1046261" y="89258"/>
                    <a:pt x="1016162" y="89258"/>
                    <a:pt x="986633" y="79162"/>
                  </a:cubicBezTo>
                  <a:cubicBezTo>
                    <a:pt x="944722" y="64873"/>
                    <a:pt x="903193" y="64873"/>
                    <a:pt x="861089" y="76304"/>
                  </a:cubicBezTo>
                  <a:cubicBezTo>
                    <a:pt x="826990" y="85638"/>
                    <a:pt x="791935" y="92116"/>
                    <a:pt x="759168" y="104689"/>
                  </a:cubicBezTo>
                  <a:cubicBezTo>
                    <a:pt x="744689" y="110215"/>
                    <a:pt x="732497" y="126597"/>
                    <a:pt x="723735" y="140696"/>
                  </a:cubicBezTo>
                  <a:cubicBezTo>
                    <a:pt x="706018" y="169271"/>
                    <a:pt x="674013" y="169081"/>
                    <a:pt x="647532" y="147934"/>
                  </a:cubicBezTo>
                  <a:cubicBezTo>
                    <a:pt x="619717" y="125645"/>
                    <a:pt x="584664" y="112501"/>
                    <a:pt x="552659" y="95926"/>
                  </a:cubicBezTo>
                  <a:cubicBezTo>
                    <a:pt x="549993" y="94592"/>
                    <a:pt x="545039" y="96116"/>
                    <a:pt x="541800" y="97640"/>
                  </a:cubicBezTo>
                  <a:cubicBezTo>
                    <a:pt x="488649" y="122407"/>
                    <a:pt x="433593" y="126979"/>
                    <a:pt x="375107" y="123169"/>
                  </a:cubicBezTo>
                  <a:cubicBezTo>
                    <a:pt x="341960" y="121073"/>
                    <a:pt x="307289" y="137076"/>
                    <a:pt x="273567" y="145458"/>
                  </a:cubicBezTo>
                  <a:cubicBezTo>
                    <a:pt x="269757" y="146410"/>
                    <a:pt x="266519" y="151174"/>
                    <a:pt x="264043" y="154792"/>
                  </a:cubicBezTo>
                  <a:cubicBezTo>
                    <a:pt x="240228" y="190800"/>
                    <a:pt x="208223" y="200706"/>
                    <a:pt x="169360" y="177273"/>
                  </a:cubicBezTo>
                  <a:cubicBezTo>
                    <a:pt x="143643" y="161651"/>
                    <a:pt x="118114" y="158032"/>
                    <a:pt x="89347" y="157460"/>
                  </a:cubicBezTo>
                  <a:cubicBezTo>
                    <a:pt x="71059" y="157078"/>
                    <a:pt x="52962" y="147934"/>
                    <a:pt x="34291" y="145268"/>
                  </a:cubicBezTo>
                  <a:lnTo>
                    <a:pt x="0" y="142056"/>
                  </a:lnTo>
                  <a:lnTo>
                    <a:pt x="0" y="849556"/>
                  </a:lnTo>
                  <a:lnTo>
                    <a:pt x="60652" y="844783"/>
                  </a:lnTo>
                  <a:cubicBezTo>
                    <a:pt x="80251" y="839473"/>
                    <a:pt x="99446" y="832043"/>
                    <a:pt x="119068" y="827281"/>
                  </a:cubicBezTo>
                  <a:cubicBezTo>
                    <a:pt x="137355" y="822899"/>
                    <a:pt x="154501" y="812802"/>
                    <a:pt x="171840" y="804420"/>
                  </a:cubicBezTo>
                  <a:cubicBezTo>
                    <a:pt x="204985" y="788417"/>
                    <a:pt x="240420" y="798514"/>
                    <a:pt x="274329" y="794324"/>
                  </a:cubicBezTo>
                  <a:cubicBezTo>
                    <a:pt x="285188" y="792990"/>
                    <a:pt x="296046" y="791466"/>
                    <a:pt x="306715" y="788798"/>
                  </a:cubicBezTo>
                  <a:cubicBezTo>
                    <a:pt x="335864" y="781749"/>
                    <a:pt x="365583" y="775653"/>
                    <a:pt x="393967" y="765937"/>
                  </a:cubicBezTo>
                  <a:cubicBezTo>
                    <a:pt x="426165" y="755078"/>
                    <a:pt x="457028" y="740600"/>
                    <a:pt x="493793" y="725549"/>
                  </a:cubicBezTo>
                  <a:cubicBezTo>
                    <a:pt x="506557" y="729360"/>
                    <a:pt x="526180" y="739648"/>
                    <a:pt x="546373" y="740600"/>
                  </a:cubicBezTo>
                  <a:cubicBezTo>
                    <a:pt x="611337" y="743838"/>
                    <a:pt x="672107" y="726121"/>
                    <a:pt x="730211" y="698116"/>
                  </a:cubicBezTo>
                  <a:cubicBezTo>
                    <a:pt x="747927" y="689734"/>
                    <a:pt x="766980" y="684210"/>
                    <a:pt x="784889" y="676018"/>
                  </a:cubicBezTo>
                  <a:cubicBezTo>
                    <a:pt x="791173" y="673161"/>
                    <a:pt x="799365" y="667065"/>
                    <a:pt x="800509" y="661349"/>
                  </a:cubicBezTo>
                  <a:cubicBezTo>
                    <a:pt x="807175" y="628201"/>
                    <a:pt x="831942" y="628772"/>
                    <a:pt x="857661" y="626868"/>
                  </a:cubicBezTo>
                  <a:cubicBezTo>
                    <a:pt x="888332" y="624582"/>
                    <a:pt x="918621" y="619248"/>
                    <a:pt x="949102" y="614676"/>
                  </a:cubicBezTo>
                  <a:cubicBezTo>
                    <a:pt x="953104" y="614104"/>
                    <a:pt x="956722" y="610104"/>
                    <a:pt x="960342" y="607435"/>
                  </a:cubicBezTo>
                  <a:cubicBezTo>
                    <a:pt x="965867" y="603435"/>
                    <a:pt x="971011" y="597339"/>
                    <a:pt x="977109" y="595815"/>
                  </a:cubicBezTo>
                  <a:cubicBezTo>
                    <a:pt x="1008350" y="588385"/>
                    <a:pt x="1039783" y="582099"/>
                    <a:pt x="1071218" y="575240"/>
                  </a:cubicBezTo>
                  <a:cubicBezTo>
                    <a:pt x="1078266" y="573716"/>
                    <a:pt x="1085505" y="571812"/>
                    <a:pt x="1091983" y="568764"/>
                  </a:cubicBezTo>
                  <a:cubicBezTo>
                    <a:pt x="1098079" y="565906"/>
                    <a:pt x="1103223" y="560952"/>
                    <a:pt x="1109321" y="557904"/>
                  </a:cubicBezTo>
                  <a:cubicBezTo>
                    <a:pt x="1125892" y="549714"/>
                    <a:pt x="1142851" y="542093"/>
                    <a:pt x="1162279" y="532949"/>
                  </a:cubicBezTo>
                  <a:cubicBezTo>
                    <a:pt x="1173138" y="550094"/>
                    <a:pt x="1187810" y="540377"/>
                    <a:pt x="1206097" y="532187"/>
                  </a:cubicBezTo>
                  <a:cubicBezTo>
                    <a:pt x="1224765" y="523805"/>
                    <a:pt x="1246292" y="521137"/>
                    <a:pt x="1266867" y="518088"/>
                  </a:cubicBezTo>
                  <a:cubicBezTo>
                    <a:pt x="1304588" y="512564"/>
                    <a:pt x="1342499" y="509134"/>
                    <a:pt x="1380219" y="504182"/>
                  </a:cubicBezTo>
                  <a:cubicBezTo>
                    <a:pt x="1388221" y="503038"/>
                    <a:pt x="1397365" y="500944"/>
                    <a:pt x="1403461" y="496180"/>
                  </a:cubicBezTo>
                  <a:cubicBezTo>
                    <a:pt x="1445181" y="464175"/>
                    <a:pt x="1495858" y="455222"/>
                    <a:pt x="1544054" y="458268"/>
                  </a:cubicBezTo>
                  <a:cubicBezTo>
                    <a:pt x="1581965" y="460557"/>
                    <a:pt x="1619114" y="462270"/>
                    <a:pt x="1656644" y="459032"/>
                  </a:cubicBezTo>
                  <a:cubicBezTo>
                    <a:pt x="1659502" y="458841"/>
                    <a:pt x="1663312" y="459223"/>
                    <a:pt x="1665406" y="460747"/>
                  </a:cubicBezTo>
                  <a:cubicBezTo>
                    <a:pt x="1678360" y="470843"/>
                    <a:pt x="1691887" y="471605"/>
                    <a:pt x="1708461" y="473318"/>
                  </a:cubicBezTo>
                  <a:cubicBezTo>
                    <a:pt x="1731894" y="475797"/>
                    <a:pt x="1753421" y="474081"/>
                    <a:pt x="1775140" y="469891"/>
                  </a:cubicBezTo>
                  <a:cubicBezTo>
                    <a:pt x="1790952" y="466843"/>
                    <a:pt x="1806953" y="460557"/>
                    <a:pt x="1821051" y="452554"/>
                  </a:cubicBezTo>
                  <a:cubicBezTo>
                    <a:pt x="1840672" y="441314"/>
                    <a:pt x="1859535" y="436934"/>
                    <a:pt x="1878203" y="451792"/>
                  </a:cubicBezTo>
                  <a:cubicBezTo>
                    <a:pt x="1898396" y="467605"/>
                    <a:pt x="1921257" y="462081"/>
                    <a:pt x="1943547" y="462651"/>
                  </a:cubicBezTo>
                  <a:cubicBezTo>
                    <a:pt x="1953262" y="462843"/>
                    <a:pt x="1963550" y="462461"/>
                    <a:pt x="1972884" y="464937"/>
                  </a:cubicBezTo>
                  <a:cubicBezTo>
                    <a:pt x="1999935" y="471987"/>
                    <a:pt x="2026036" y="482655"/>
                    <a:pt x="2053469" y="487417"/>
                  </a:cubicBezTo>
                  <a:cubicBezTo>
                    <a:pt x="2068710" y="490084"/>
                    <a:pt x="2085664" y="485321"/>
                    <a:pt x="2101477" y="481893"/>
                  </a:cubicBezTo>
                  <a:cubicBezTo>
                    <a:pt x="2117479" y="478273"/>
                    <a:pt x="2133290" y="472749"/>
                    <a:pt x="2148722" y="467033"/>
                  </a:cubicBezTo>
                  <a:cubicBezTo>
                    <a:pt x="2159199" y="463223"/>
                    <a:pt x="2170629" y="459603"/>
                    <a:pt x="2179011" y="452744"/>
                  </a:cubicBezTo>
                  <a:cubicBezTo>
                    <a:pt x="2198064" y="437124"/>
                    <a:pt x="2217685" y="434455"/>
                    <a:pt x="2240165" y="442648"/>
                  </a:cubicBezTo>
                  <a:cubicBezTo>
                    <a:pt x="2243593" y="443982"/>
                    <a:pt x="2247594" y="443982"/>
                    <a:pt x="2251404" y="444172"/>
                  </a:cubicBezTo>
                  <a:cubicBezTo>
                    <a:pt x="2312370" y="448172"/>
                    <a:pt x="2373330" y="450650"/>
                    <a:pt x="2433912" y="456746"/>
                  </a:cubicBezTo>
                  <a:cubicBezTo>
                    <a:pt x="2458485" y="459223"/>
                    <a:pt x="2482107" y="470081"/>
                    <a:pt x="2506302" y="476939"/>
                  </a:cubicBezTo>
                  <a:cubicBezTo>
                    <a:pt x="2511256" y="478273"/>
                    <a:pt x="2516783" y="480369"/>
                    <a:pt x="2521735" y="479415"/>
                  </a:cubicBezTo>
                  <a:cubicBezTo>
                    <a:pt x="2575647" y="469891"/>
                    <a:pt x="2626132" y="483797"/>
                    <a:pt x="2675854" y="502086"/>
                  </a:cubicBezTo>
                  <a:cubicBezTo>
                    <a:pt x="2680996" y="503992"/>
                    <a:pt x="2687282" y="503419"/>
                    <a:pt x="2692998" y="503038"/>
                  </a:cubicBezTo>
                  <a:cubicBezTo>
                    <a:pt x="2709003" y="501706"/>
                    <a:pt x="2726337" y="495038"/>
                    <a:pt x="2740816" y="499037"/>
                  </a:cubicBezTo>
                  <a:cubicBezTo>
                    <a:pt x="2779297" y="510088"/>
                    <a:pt x="2817398" y="523423"/>
                    <a:pt x="2853596" y="540187"/>
                  </a:cubicBezTo>
                  <a:cubicBezTo>
                    <a:pt x="2890365" y="557142"/>
                    <a:pt x="2924464" y="571430"/>
                    <a:pt x="2966565" y="554286"/>
                  </a:cubicBezTo>
                  <a:cubicBezTo>
                    <a:pt x="2984472" y="547045"/>
                    <a:pt x="3008095" y="552190"/>
                    <a:pt x="3028671" y="554094"/>
                  </a:cubicBezTo>
                  <a:cubicBezTo>
                    <a:pt x="3043720" y="555618"/>
                    <a:pt x="3058198" y="564192"/>
                    <a:pt x="3073059" y="564192"/>
                  </a:cubicBezTo>
                  <a:cubicBezTo>
                    <a:pt x="3112686" y="564192"/>
                    <a:pt x="3147927" y="574288"/>
                    <a:pt x="3182219" y="594862"/>
                  </a:cubicBezTo>
                  <a:cubicBezTo>
                    <a:pt x="3195557" y="602863"/>
                    <a:pt x="3216322" y="597529"/>
                    <a:pt x="3233656" y="599625"/>
                  </a:cubicBezTo>
                  <a:cubicBezTo>
                    <a:pt x="3251947" y="602101"/>
                    <a:pt x="3270804" y="604387"/>
                    <a:pt x="3288332" y="609914"/>
                  </a:cubicBezTo>
                  <a:cubicBezTo>
                    <a:pt x="3333672" y="624392"/>
                    <a:pt x="3378441" y="640774"/>
                    <a:pt x="3423591" y="656015"/>
                  </a:cubicBezTo>
                  <a:cubicBezTo>
                    <a:pt x="3460738" y="668590"/>
                    <a:pt x="3497317" y="658683"/>
                    <a:pt x="3534084" y="653349"/>
                  </a:cubicBezTo>
                  <a:cubicBezTo>
                    <a:pt x="3557137" y="649919"/>
                    <a:pt x="3578662" y="641727"/>
                    <a:pt x="3604571" y="653918"/>
                  </a:cubicBezTo>
                  <a:cubicBezTo>
                    <a:pt x="3629338" y="665541"/>
                    <a:pt x="3660771" y="662873"/>
                    <a:pt x="3688586" y="669160"/>
                  </a:cubicBezTo>
                  <a:cubicBezTo>
                    <a:pt x="3712020" y="674494"/>
                    <a:pt x="3734687" y="683068"/>
                    <a:pt x="3757358" y="691450"/>
                  </a:cubicBezTo>
                  <a:cubicBezTo>
                    <a:pt x="3788221" y="702881"/>
                    <a:pt x="3818700" y="714881"/>
                    <a:pt x="3852421" y="709167"/>
                  </a:cubicBezTo>
                  <a:cubicBezTo>
                    <a:pt x="3890714" y="702689"/>
                    <a:pt x="3917001" y="727073"/>
                    <a:pt x="3947104" y="743267"/>
                  </a:cubicBezTo>
                  <a:cubicBezTo>
                    <a:pt x="3967869" y="754316"/>
                    <a:pt x="3990538" y="762509"/>
                    <a:pt x="4013208" y="769367"/>
                  </a:cubicBezTo>
                  <a:cubicBezTo>
                    <a:pt x="4043497" y="778321"/>
                    <a:pt x="4074740" y="783655"/>
                    <a:pt x="4105222" y="792417"/>
                  </a:cubicBezTo>
                  <a:cubicBezTo>
                    <a:pt x="4151325" y="805561"/>
                    <a:pt x="4198001" y="815850"/>
                    <a:pt x="4246006" y="808610"/>
                  </a:cubicBezTo>
                  <a:cubicBezTo>
                    <a:pt x="4268105" y="805372"/>
                    <a:pt x="4288682" y="805561"/>
                    <a:pt x="4310779" y="810326"/>
                  </a:cubicBezTo>
                  <a:cubicBezTo>
                    <a:pt x="4346974" y="818136"/>
                    <a:pt x="4384123" y="819089"/>
                    <a:pt x="4413272" y="848235"/>
                  </a:cubicBezTo>
                  <a:cubicBezTo>
                    <a:pt x="4423558" y="858524"/>
                    <a:pt x="4442037" y="861190"/>
                    <a:pt x="4457087" y="866524"/>
                  </a:cubicBezTo>
                  <a:cubicBezTo>
                    <a:pt x="4474424" y="872812"/>
                    <a:pt x="4487186" y="869572"/>
                    <a:pt x="4496523" y="851284"/>
                  </a:cubicBezTo>
                  <a:cubicBezTo>
                    <a:pt x="4500713" y="843093"/>
                    <a:pt x="4512715" y="835091"/>
                    <a:pt x="4522050" y="833757"/>
                  </a:cubicBezTo>
                  <a:cubicBezTo>
                    <a:pt x="4550055" y="829757"/>
                    <a:pt x="4575773" y="835663"/>
                    <a:pt x="4602824" y="848618"/>
                  </a:cubicBezTo>
                  <a:cubicBezTo>
                    <a:pt x="4628161" y="860810"/>
                    <a:pt x="4659786" y="859476"/>
                    <a:pt x="4688553" y="864238"/>
                  </a:cubicBezTo>
                  <a:cubicBezTo>
                    <a:pt x="4708936" y="867668"/>
                    <a:pt x="4729321" y="874716"/>
                    <a:pt x="4749895" y="874716"/>
                  </a:cubicBezTo>
                  <a:cubicBezTo>
                    <a:pt x="4775424" y="874716"/>
                    <a:pt x="4800761" y="868620"/>
                    <a:pt x="4826480" y="866334"/>
                  </a:cubicBezTo>
                  <a:cubicBezTo>
                    <a:pt x="4846482" y="864430"/>
                    <a:pt x="4866867" y="865192"/>
                    <a:pt x="4886870" y="862906"/>
                  </a:cubicBezTo>
                  <a:cubicBezTo>
                    <a:pt x="4903254" y="861190"/>
                    <a:pt x="4919447" y="856810"/>
                    <a:pt x="4935639" y="853190"/>
                  </a:cubicBezTo>
                  <a:cubicBezTo>
                    <a:pt x="4941546" y="851856"/>
                    <a:pt x="4947452" y="846711"/>
                    <a:pt x="4952784" y="847473"/>
                  </a:cubicBezTo>
                  <a:cubicBezTo>
                    <a:pt x="5005745" y="855666"/>
                    <a:pt x="5043847" y="819089"/>
                    <a:pt x="5088617" y="802896"/>
                  </a:cubicBezTo>
                  <a:cubicBezTo>
                    <a:pt x="5135672" y="785749"/>
                    <a:pt x="5181204" y="759461"/>
                    <a:pt x="5233781" y="767271"/>
                  </a:cubicBezTo>
                  <a:cubicBezTo>
                    <a:pt x="5265596" y="772033"/>
                    <a:pt x="5296267" y="783083"/>
                    <a:pt x="5327893" y="789752"/>
                  </a:cubicBezTo>
                  <a:cubicBezTo>
                    <a:pt x="5339132" y="792038"/>
                    <a:pt x="5351705" y="791656"/>
                    <a:pt x="5362946" y="789370"/>
                  </a:cubicBezTo>
                  <a:cubicBezTo>
                    <a:pt x="5417240" y="778891"/>
                    <a:pt x="5470771" y="777367"/>
                    <a:pt x="5524115" y="794514"/>
                  </a:cubicBezTo>
                  <a:cubicBezTo>
                    <a:pt x="5533257" y="797372"/>
                    <a:pt x="5542974" y="800038"/>
                    <a:pt x="5552500" y="800038"/>
                  </a:cubicBezTo>
                  <a:cubicBezTo>
                    <a:pt x="5604697" y="800038"/>
                    <a:pt x="5655944" y="796038"/>
                    <a:pt x="5705857" y="777367"/>
                  </a:cubicBezTo>
                  <a:cubicBezTo>
                    <a:pt x="5722622" y="771080"/>
                    <a:pt x="5743006" y="775081"/>
                    <a:pt x="5761485" y="773557"/>
                  </a:cubicBezTo>
                  <a:cubicBezTo>
                    <a:pt x="5778629" y="772224"/>
                    <a:pt x="5796156" y="771653"/>
                    <a:pt x="5812731" y="767271"/>
                  </a:cubicBezTo>
                  <a:cubicBezTo>
                    <a:pt x="5836925" y="760795"/>
                    <a:pt x="5859404" y="760033"/>
                    <a:pt x="5884361" y="765747"/>
                  </a:cubicBezTo>
                  <a:cubicBezTo>
                    <a:pt x="5908174" y="771080"/>
                    <a:pt x="5933892" y="768415"/>
                    <a:pt x="5958660" y="768605"/>
                  </a:cubicBezTo>
                  <a:cubicBezTo>
                    <a:pt x="5986282" y="768795"/>
                    <a:pt x="6013906" y="768984"/>
                    <a:pt x="6041528" y="768033"/>
                  </a:cubicBezTo>
                  <a:cubicBezTo>
                    <a:pt x="6052579" y="767653"/>
                    <a:pt x="6065151" y="760033"/>
                    <a:pt x="6074297" y="763081"/>
                  </a:cubicBezTo>
                  <a:cubicBezTo>
                    <a:pt x="6103824" y="773366"/>
                    <a:pt x="6133353" y="760985"/>
                    <a:pt x="6162880" y="766509"/>
                  </a:cubicBezTo>
                  <a:cubicBezTo>
                    <a:pt x="6177360" y="769367"/>
                    <a:pt x="6193743" y="761557"/>
                    <a:pt x="6209364" y="760795"/>
                  </a:cubicBezTo>
                  <a:cubicBezTo>
                    <a:pt x="6234892" y="759461"/>
                    <a:pt x="6260419" y="760033"/>
                    <a:pt x="6285948" y="759651"/>
                  </a:cubicBezTo>
                  <a:cubicBezTo>
                    <a:pt x="6294330" y="759461"/>
                    <a:pt x="6302523" y="758699"/>
                    <a:pt x="6310905" y="758316"/>
                  </a:cubicBezTo>
                  <a:cubicBezTo>
                    <a:pt x="6318335" y="757936"/>
                    <a:pt x="6326145" y="756222"/>
                    <a:pt x="6333194" y="757554"/>
                  </a:cubicBezTo>
                  <a:cubicBezTo>
                    <a:pt x="6358723" y="762318"/>
                    <a:pt x="6383869" y="770129"/>
                    <a:pt x="6409586" y="773177"/>
                  </a:cubicBezTo>
                  <a:cubicBezTo>
                    <a:pt x="6431875" y="775843"/>
                    <a:pt x="6454928" y="772224"/>
                    <a:pt x="6477407" y="774129"/>
                  </a:cubicBezTo>
                  <a:cubicBezTo>
                    <a:pt x="6517032" y="777367"/>
                    <a:pt x="6556657" y="783083"/>
                    <a:pt x="6596283" y="786703"/>
                  </a:cubicBezTo>
                  <a:cubicBezTo>
                    <a:pt x="6604857" y="787465"/>
                    <a:pt x="6613809" y="782701"/>
                    <a:pt x="6622573" y="782321"/>
                  </a:cubicBezTo>
                  <a:cubicBezTo>
                    <a:pt x="6650006" y="781369"/>
                    <a:pt x="6677439" y="781177"/>
                    <a:pt x="6704872" y="780607"/>
                  </a:cubicBezTo>
                  <a:cubicBezTo>
                    <a:pt x="6720493" y="780415"/>
                    <a:pt x="6736305" y="780987"/>
                    <a:pt x="6751738" y="779273"/>
                  </a:cubicBezTo>
                  <a:cubicBezTo>
                    <a:pt x="6772120" y="776987"/>
                    <a:pt x="6790599" y="773557"/>
                    <a:pt x="6809650" y="788417"/>
                  </a:cubicBezTo>
                  <a:cubicBezTo>
                    <a:pt x="6816984" y="794180"/>
                    <a:pt x="6824819" y="797942"/>
                    <a:pt x="6832976" y="800428"/>
                  </a:cubicBezTo>
                  <a:close/>
                </a:path>
              </a:pathLst>
            </a:custGeom>
            <a:blipFill dpi="0" rotWithShape="1">
              <a:blip r:embed="rId2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037CC8BE-C455-7BE2-1390-F0375C9D97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427" y="3000432"/>
            <a:ext cx="6321647" cy="730474"/>
          </a:xfr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Les </a:t>
            </a:r>
            <a:r>
              <a:rPr lang="en-US" sz="36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compétitions</a:t>
            </a:r>
            <a:endParaRPr lang="en-US" sz="36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098" name="Picture 2" descr="Aperçu de l’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8136" y="418920"/>
            <a:ext cx="3535135" cy="264693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100" name="Picture 4" descr="Aucune description alternative pour cette imag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8463" y="1937161"/>
            <a:ext cx="3543678" cy="26565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102" name="Picture 6" descr="Aucun texte alternatif pour cette imag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8136" y="3869847"/>
            <a:ext cx="3560416" cy="26647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226665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E5D87AC-5CCC-4E1F-8B25-D3A6053029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271143" y="1"/>
            <a:ext cx="874718" cy="6857455"/>
            <a:chOff x="8271143" y="1"/>
            <a:chExt cx="874718" cy="6857455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6EFC8E10-A01A-44C0-92B4-4837ED6C4B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5279775" y="2991371"/>
              <a:ext cx="6857455" cy="874716"/>
            </a:xfrm>
            <a:custGeom>
              <a:avLst/>
              <a:gdLst>
                <a:gd name="connsiteX0" fmla="*/ 6857455 w 6857455"/>
                <a:gd name="connsiteY0" fmla="*/ 804643 h 874716"/>
                <a:gd name="connsiteX1" fmla="*/ 6857455 w 6857455"/>
                <a:gd name="connsiteY1" fmla="*/ 562246 h 874716"/>
                <a:gd name="connsiteX2" fmla="*/ 6829178 w 6857455"/>
                <a:gd name="connsiteY2" fmla="*/ 551284 h 874716"/>
                <a:gd name="connsiteX3" fmla="*/ 6766024 w 6857455"/>
                <a:gd name="connsiteY3" fmla="*/ 500372 h 874716"/>
                <a:gd name="connsiteX4" fmla="*/ 6734971 w 6857455"/>
                <a:gd name="connsiteY4" fmla="*/ 500944 h 874716"/>
                <a:gd name="connsiteX5" fmla="*/ 6683915 w 6857455"/>
                <a:gd name="connsiteY5" fmla="*/ 507040 h 874716"/>
                <a:gd name="connsiteX6" fmla="*/ 6628860 w 6857455"/>
                <a:gd name="connsiteY6" fmla="*/ 495418 h 874716"/>
                <a:gd name="connsiteX7" fmla="*/ 6588662 w 6857455"/>
                <a:gd name="connsiteY7" fmla="*/ 487227 h 874716"/>
                <a:gd name="connsiteX8" fmla="*/ 6476074 w 6857455"/>
                <a:gd name="connsiteY8" fmla="*/ 511230 h 874716"/>
                <a:gd name="connsiteX9" fmla="*/ 6382345 w 6857455"/>
                <a:gd name="connsiteY9" fmla="*/ 534853 h 874716"/>
                <a:gd name="connsiteX10" fmla="*/ 6369391 w 6857455"/>
                <a:gd name="connsiteY10" fmla="*/ 531615 h 874716"/>
                <a:gd name="connsiteX11" fmla="*/ 6244799 w 6857455"/>
                <a:gd name="connsiteY11" fmla="*/ 512182 h 874716"/>
                <a:gd name="connsiteX12" fmla="*/ 6190315 w 6857455"/>
                <a:gd name="connsiteY12" fmla="*/ 485703 h 874716"/>
                <a:gd name="connsiteX13" fmla="*/ 6115446 w 6857455"/>
                <a:gd name="connsiteY13" fmla="*/ 462270 h 874716"/>
                <a:gd name="connsiteX14" fmla="*/ 6032194 w 6857455"/>
                <a:gd name="connsiteY14" fmla="*/ 434266 h 874716"/>
                <a:gd name="connsiteX15" fmla="*/ 5971042 w 6857455"/>
                <a:gd name="connsiteY15" fmla="*/ 420738 h 874716"/>
                <a:gd name="connsiteX16" fmla="*/ 5880933 w 6857455"/>
                <a:gd name="connsiteY16" fmla="*/ 430646 h 874716"/>
                <a:gd name="connsiteX17" fmla="*/ 5862452 w 6857455"/>
                <a:gd name="connsiteY17" fmla="*/ 438648 h 874716"/>
                <a:gd name="connsiteX18" fmla="*/ 5685283 w 6857455"/>
                <a:gd name="connsiteY18" fmla="*/ 498658 h 874716"/>
                <a:gd name="connsiteX19" fmla="*/ 5567169 w 6857455"/>
                <a:gd name="connsiteY19" fmla="*/ 499420 h 874716"/>
                <a:gd name="connsiteX20" fmla="*/ 5527923 w 6857455"/>
                <a:gd name="connsiteY20" fmla="*/ 490466 h 874716"/>
                <a:gd name="connsiteX21" fmla="*/ 5456292 w 6857455"/>
                <a:gd name="connsiteY21" fmla="*/ 450650 h 874716"/>
                <a:gd name="connsiteX22" fmla="*/ 5424670 w 6857455"/>
                <a:gd name="connsiteY22" fmla="*/ 444934 h 874716"/>
                <a:gd name="connsiteX23" fmla="*/ 5368662 w 6857455"/>
                <a:gd name="connsiteY23" fmla="*/ 441124 h 874716"/>
                <a:gd name="connsiteX24" fmla="*/ 5247118 w 6857455"/>
                <a:gd name="connsiteY24" fmla="*/ 444934 h 874716"/>
                <a:gd name="connsiteX25" fmla="*/ 5088617 w 6857455"/>
                <a:gd name="connsiteY25" fmla="*/ 428742 h 874716"/>
                <a:gd name="connsiteX26" fmla="*/ 5025750 w 6857455"/>
                <a:gd name="connsiteY26" fmla="*/ 433694 h 874716"/>
                <a:gd name="connsiteX27" fmla="*/ 4957930 w 6857455"/>
                <a:gd name="connsiteY27" fmla="*/ 442268 h 874716"/>
                <a:gd name="connsiteX28" fmla="*/ 4938116 w 6857455"/>
                <a:gd name="connsiteY28" fmla="*/ 441886 h 874716"/>
                <a:gd name="connsiteX29" fmla="*/ 4833910 w 6857455"/>
                <a:gd name="connsiteY29" fmla="*/ 421693 h 874716"/>
                <a:gd name="connsiteX30" fmla="*/ 4810095 w 6857455"/>
                <a:gd name="connsiteY30" fmla="*/ 408167 h 874716"/>
                <a:gd name="connsiteX31" fmla="*/ 4747991 w 6857455"/>
                <a:gd name="connsiteY31" fmla="*/ 413691 h 874716"/>
                <a:gd name="connsiteX32" fmla="*/ 4692745 w 6857455"/>
                <a:gd name="connsiteY32" fmla="*/ 435790 h 874716"/>
                <a:gd name="connsiteX33" fmla="*/ 4375933 w 6857455"/>
                <a:gd name="connsiteY33" fmla="*/ 483417 h 874716"/>
                <a:gd name="connsiteX34" fmla="*/ 4185426 w 6857455"/>
                <a:gd name="connsiteY34" fmla="*/ 484179 h 874716"/>
                <a:gd name="connsiteX35" fmla="*/ 4052072 w 6857455"/>
                <a:gd name="connsiteY35" fmla="*/ 505134 h 874716"/>
                <a:gd name="connsiteX36" fmla="*/ 4029973 w 6857455"/>
                <a:gd name="connsiteY36" fmla="*/ 527233 h 874716"/>
                <a:gd name="connsiteX37" fmla="*/ 3948626 w 6857455"/>
                <a:gd name="connsiteY37" fmla="*/ 550666 h 874716"/>
                <a:gd name="connsiteX38" fmla="*/ 3871280 w 6857455"/>
                <a:gd name="connsiteY38" fmla="*/ 502275 h 874716"/>
                <a:gd name="connsiteX39" fmla="*/ 3774312 w 6857455"/>
                <a:gd name="connsiteY39" fmla="*/ 429122 h 874716"/>
                <a:gd name="connsiteX40" fmla="*/ 3721543 w 6857455"/>
                <a:gd name="connsiteY40" fmla="*/ 428552 h 874716"/>
                <a:gd name="connsiteX41" fmla="*/ 3612763 w 6857455"/>
                <a:gd name="connsiteY41" fmla="*/ 414263 h 874716"/>
                <a:gd name="connsiteX42" fmla="*/ 3537323 w 6857455"/>
                <a:gd name="connsiteY42" fmla="*/ 389878 h 874716"/>
                <a:gd name="connsiteX43" fmla="*/ 3431593 w 6857455"/>
                <a:gd name="connsiteY43" fmla="*/ 360921 h 874716"/>
                <a:gd name="connsiteX44" fmla="*/ 3392158 w 6857455"/>
                <a:gd name="connsiteY44" fmla="*/ 345681 h 874716"/>
                <a:gd name="connsiteX45" fmla="*/ 3297856 w 6857455"/>
                <a:gd name="connsiteY45" fmla="*/ 323010 h 874716"/>
                <a:gd name="connsiteX46" fmla="*/ 3219748 w 6857455"/>
                <a:gd name="connsiteY46" fmla="*/ 308151 h 874716"/>
                <a:gd name="connsiteX47" fmla="*/ 3156692 w 6857455"/>
                <a:gd name="connsiteY47" fmla="*/ 261668 h 874716"/>
                <a:gd name="connsiteX48" fmla="*/ 3136497 w 6857455"/>
                <a:gd name="connsiteY48" fmla="*/ 237663 h 874716"/>
                <a:gd name="connsiteX49" fmla="*/ 3119733 w 6857455"/>
                <a:gd name="connsiteY49" fmla="*/ 222233 h 874716"/>
                <a:gd name="connsiteX50" fmla="*/ 3045436 w 6857455"/>
                <a:gd name="connsiteY50" fmla="*/ 131742 h 874716"/>
                <a:gd name="connsiteX51" fmla="*/ 3037054 w 6857455"/>
                <a:gd name="connsiteY51" fmla="*/ 124121 h 874716"/>
                <a:gd name="connsiteX52" fmla="*/ 2936466 w 6857455"/>
                <a:gd name="connsiteY52" fmla="*/ 82400 h 874716"/>
                <a:gd name="connsiteX53" fmla="*/ 2901031 w 6857455"/>
                <a:gd name="connsiteY53" fmla="*/ 59731 h 874716"/>
                <a:gd name="connsiteX54" fmla="*/ 2828259 w 6857455"/>
                <a:gd name="connsiteY54" fmla="*/ 3149 h 874716"/>
                <a:gd name="connsiteX55" fmla="*/ 2799492 w 6857455"/>
                <a:gd name="connsiteY55" fmla="*/ 1245 h 874716"/>
                <a:gd name="connsiteX56" fmla="*/ 2693570 w 6857455"/>
                <a:gd name="connsiteY56" fmla="*/ 35154 h 874716"/>
                <a:gd name="connsiteX57" fmla="*/ 2639847 w 6857455"/>
                <a:gd name="connsiteY57" fmla="*/ 73448 h 874716"/>
                <a:gd name="connsiteX58" fmla="*/ 2621178 w 6857455"/>
                <a:gd name="connsiteY58" fmla="*/ 88688 h 874716"/>
                <a:gd name="connsiteX59" fmla="*/ 2489348 w 6857455"/>
                <a:gd name="connsiteY59" fmla="*/ 72304 h 874716"/>
                <a:gd name="connsiteX60" fmla="*/ 2452580 w 6857455"/>
                <a:gd name="connsiteY60" fmla="*/ 68683 h 874716"/>
                <a:gd name="connsiteX61" fmla="*/ 2326464 w 6857455"/>
                <a:gd name="connsiteY61" fmla="*/ 50395 h 874716"/>
                <a:gd name="connsiteX62" fmla="*/ 2300365 w 6857455"/>
                <a:gd name="connsiteY62" fmla="*/ 54777 h 874716"/>
                <a:gd name="connsiteX63" fmla="*/ 2130434 w 6857455"/>
                <a:gd name="connsiteY63" fmla="*/ 58397 h 874716"/>
                <a:gd name="connsiteX64" fmla="*/ 2118621 w 6857455"/>
                <a:gd name="connsiteY64" fmla="*/ 47919 h 874716"/>
                <a:gd name="connsiteX65" fmla="*/ 2057659 w 6857455"/>
                <a:gd name="connsiteY65" fmla="*/ 16866 h 874716"/>
                <a:gd name="connsiteX66" fmla="*/ 1976314 w 6857455"/>
                <a:gd name="connsiteY66" fmla="*/ 8865 h 874716"/>
                <a:gd name="connsiteX67" fmla="*/ 1961454 w 6857455"/>
                <a:gd name="connsiteY67" fmla="*/ 11724 h 874716"/>
                <a:gd name="connsiteX68" fmla="*/ 1906588 w 6857455"/>
                <a:gd name="connsiteY68" fmla="*/ 30964 h 874716"/>
                <a:gd name="connsiteX69" fmla="*/ 1783330 w 6857455"/>
                <a:gd name="connsiteY69" fmla="*/ 48871 h 874716"/>
                <a:gd name="connsiteX70" fmla="*/ 1759327 w 6857455"/>
                <a:gd name="connsiteY70" fmla="*/ 55349 h 874716"/>
                <a:gd name="connsiteX71" fmla="*/ 1716082 w 6857455"/>
                <a:gd name="connsiteY71" fmla="*/ 65445 h 874716"/>
                <a:gd name="connsiteX72" fmla="*/ 1598920 w 6857455"/>
                <a:gd name="connsiteY72" fmla="*/ 72114 h 874716"/>
                <a:gd name="connsiteX73" fmla="*/ 1542150 w 6857455"/>
                <a:gd name="connsiteY73" fmla="*/ 62207 h 874716"/>
                <a:gd name="connsiteX74" fmla="*/ 1516813 w 6857455"/>
                <a:gd name="connsiteY74" fmla="*/ 62779 h 874716"/>
                <a:gd name="connsiteX75" fmla="*/ 1432228 w 6857455"/>
                <a:gd name="connsiteY75" fmla="*/ 88116 h 874716"/>
                <a:gd name="connsiteX76" fmla="*/ 1224765 w 6857455"/>
                <a:gd name="connsiteY76" fmla="*/ 71924 h 874716"/>
                <a:gd name="connsiteX77" fmla="*/ 1159231 w 6857455"/>
                <a:gd name="connsiteY77" fmla="*/ 58207 h 874716"/>
                <a:gd name="connsiteX78" fmla="*/ 1124370 w 6857455"/>
                <a:gd name="connsiteY78" fmla="*/ 56301 h 874716"/>
                <a:gd name="connsiteX79" fmla="*/ 1075600 w 6857455"/>
                <a:gd name="connsiteY79" fmla="*/ 75542 h 874716"/>
                <a:gd name="connsiteX80" fmla="*/ 986633 w 6857455"/>
                <a:gd name="connsiteY80" fmla="*/ 79162 h 874716"/>
                <a:gd name="connsiteX81" fmla="*/ 861089 w 6857455"/>
                <a:gd name="connsiteY81" fmla="*/ 76304 h 874716"/>
                <a:gd name="connsiteX82" fmla="*/ 759168 w 6857455"/>
                <a:gd name="connsiteY82" fmla="*/ 104689 h 874716"/>
                <a:gd name="connsiteX83" fmla="*/ 723735 w 6857455"/>
                <a:gd name="connsiteY83" fmla="*/ 140696 h 874716"/>
                <a:gd name="connsiteX84" fmla="*/ 647532 w 6857455"/>
                <a:gd name="connsiteY84" fmla="*/ 147934 h 874716"/>
                <a:gd name="connsiteX85" fmla="*/ 552659 w 6857455"/>
                <a:gd name="connsiteY85" fmla="*/ 95926 h 874716"/>
                <a:gd name="connsiteX86" fmla="*/ 541800 w 6857455"/>
                <a:gd name="connsiteY86" fmla="*/ 97640 h 874716"/>
                <a:gd name="connsiteX87" fmla="*/ 375107 w 6857455"/>
                <a:gd name="connsiteY87" fmla="*/ 123169 h 874716"/>
                <a:gd name="connsiteX88" fmla="*/ 273567 w 6857455"/>
                <a:gd name="connsiteY88" fmla="*/ 145458 h 874716"/>
                <a:gd name="connsiteX89" fmla="*/ 264043 w 6857455"/>
                <a:gd name="connsiteY89" fmla="*/ 154792 h 874716"/>
                <a:gd name="connsiteX90" fmla="*/ 169360 w 6857455"/>
                <a:gd name="connsiteY90" fmla="*/ 177273 h 874716"/>
                <a:gd name="connsiteX91" fmla="*/ 89347 w 6857455"/>
                <a:gd name="connsiteY91" fmla="*/ 157460 h 874716"/>
                <a:gd name="connsiteX92" fmla="*/ 34291 w 6857455"/>
                <a:gd name="connsiteY92" fmla="*/ 145268 h 874716"/>
                <a:gd name="connsiteX93" fmla="*/ 0 w 6857455"/>
                <a:gd name="connsiteY93" fmla="*/ 142056 h 874716"/>
                <a:gd name="connsiteX94" fmla="*/ 0 w 6857455"/>
                <a:gd name="connsiteY94" fmla="*/ 849556 h 874716"/>
                <a:gd name="connsiteX95" fmla="*/ 60652 w 6857455"/>
                <a:gd name="connsiteY95" fmla="*/ 844783 h 874716"/>
                <a:gd name="connsiteX96" fmla="*/ 119068 w 6857455"/>
                <a:gd name="connsiteY96" fmla="*/ 827281 h 874716"/>
                <a:gd name="connsiteX97" fmla="*/ 171840 w 6857455"/>
                <a:gd name="connsiteY97" fmla="*/ 804420 h 874716"/>
                <a:gd name="connsiteX98" fmla="*/ 274329 w 6857455"/>
                <a:gd name="connsiteY98" fmla="*/ 794324 h 874716"/>
                <a:gd name="connsiteX99" fmla="*/ 306715 w 6857455"/>
                <a:gd name="connsiteY99" fmla="*/ 788798 h 874716"/>
                <a:gd name="connsiteX100" fmla="*/ 393967 w 6857455"/>
                <a:gd name="connsiteY100" fmla="*/ 765937 h 874716"/>
                <a:gd name="connsiteX101" fmla="*/ 493793 w 6857455"/>
                <a:gd name="connsiteY101" fmla="*/ 725549 h 874716"/>
                <a:gd name="connsiteX102" fmla="*/ 546373 w 6857455"/>
                <a:gd name="connsiteY102" fmla="*/ 740600 h 874716"/>
                <a:gd name="connsiteX103" fmla="*/ 730211 w 6857455"/>
                <a:gd name="connsiteY103" fmla="*/ 698116 h 874716"/>
                <a:gd name="connsiteX104" fmla="*/ 784889 w 6857455"/>
                <a:gd name="connsiteY104" fmla="*/ 676018 h 874716"/>
                <a:gd name="connsiteX105" fmla="*/ 800509 w 6857455"/>
                <a:gd name="connsiteY105" fmla="*/ 661349 h 874716"/>
                <a:gd name="connsiteX106" fmla="*/ 857661 w 6857455"/>
                <a:gd name="connsiteY106" fmla="*/ 626868 h 874716"/>
                <a:gd name="connsiteX107" fmla="*/ 949102 w 6857455"/>
                <a:gd name="connsiteY107" fmla="*/ 614676 h 874716"/>
                <a:gd name="connsiteX108" fmla="*/ 960342 w 6857455"/>
                <a:gd name="connsiteY108" fmla="*/ 607435 h 874716"/>
                <a:gd name="connsiteX109" fmla="*/ 977109 w 6857455"/>
                <a:gd name="connsiteY109" fmla="*/ 595815 h 874716"/>
                <a:gd name="connsiteX110" fmla="*/ 1071218 w 6857455"/>
                <a:gd name="connsiteY110" fmla="*/ 575240 h 874716"/>
                <a:gd name="connsiteX111" fmla="*/ 1091983 w 6857455"/>
                <a:gd name="connsiteY111" fmla="*/ 568764 h 874716"/>
                <a:gd name="connsiteX112" fmla="*/ 1109321 w 6857455"/>
                <a:gd name="connsiteY112" fmla="*/ 557904 h 874716"/>
                <a:gd name="connsiteX113" fmla="*/ 1162279 w 6857455"/>
                <a:gd name="connsiteY113" fmla="*/ 532949 h 874716"/>
                <a:gd name="connsiteX114" fmla="*/ 1206097 w 6857455"/>
                <a:gd name="connsiteY114" fmla="*/ 532187 h 874716"/>
                <a:gd name="connsiteX115" fmla="*/ 1266867 w 6857455"/>
                <a:gd name="connsiteY115" fmla="*/ 518088 h 874716"/>
                <a:gd name="connsiteX116" fmla="*/ 1380219 w 6857455"/>
                <a:gd name="connsiteY116" fmla="*/ 504182 h 874716"/>
                <a:gd name="connsiteX117" fmla="*/ 1403461 w 6857455"/>
                <a:gd name="connsiteY117" fmla="*/ 496180 h 874716"/>
                <a:gd name="connsiteX118" fmla="*/ 1544054 w 6857455"/>
                <a:gd name="connsiteY118" fmla="*/ 458268 h 874716"/>
                <a:gd name="connsiteX119" fmla="*/ 1656644 w 6857455"/>
                <a:gd name="connsiteY119" fmla="*/ 459032 h 874716"/>
                <a:gd name="connsiteX120" fmla="*/ 1665406 w 6857455"/>
                <a:gd name="connsiteY120" fmla="*/ 460747 h 874716"/>
                <a:gd name="connsiteX121" fmla="*/ 1708461 w 6857455"/>
                <a:gd name="connsiteY121" fmla="*/ 473318 h 874716"/>
                <a:gd name="connsiteX122" fmla="*/ 1775140 w 6857455"/>
                <a:gd name="connsiteY122" fmla="*/ 469891 h 874716"/>
                <a:gd name="connsiteX123" fmla="*/ 1821051 w 6857455"/>
                <a:gd name="connsiteY123" fmla="*/ 452554 h 874716"/>
                <a:gd name="connsiteX124" fmla="*/ 1878203 w 6857455"/>
                <a:gd name="connsiteY124" fmla="*/ 451792 h 874716"/>
                <a:gd name="connsiteX125" fmla="*/ 1943547 w 6857455"/>
                <a:gd name="connsiteY125" fmla="*/ 462651 h 874716"/>
                <a:gd name="connsiteX126" fmla="*/ 1972884 w 6857455"/>
                <a:gd name="connsiteY126" fmla="*/ 464937 h 874716"/>
                <a:gd name="connsiteX127" fmla="*/ 2053469 w 6857455"/>
                <a:gd name="connsiteY127" fmla="*/ 487417 h 874716"/>
                <a:gd name="connsiteX128" fmla="*/ 2101477 w 6857455"/>
                <a:gd name="connsiteY128" fmla="*/ 481893 h 874716"/>
                <a:gd name="connsiteX129" fmla="*/ 2148722 w 6857455"/>
                <a:gd name="connsiteY129" fmla="*/ 467033 h 874716"/>
                <a:gd name="connsiteX130" fmla="*/ 2179011 w 6857455"/>
                <a:gd name="connsiteY130" fmla="*/ 452744 h 874716"/>
                <a:gd name="connsiteX131" fmla="*/ 2240165 w 6857455"/>
                <a:gd name="connsiteY131" fmla="*/ 442648 h 874716"/>
                <a:gd name="connsiteX132" fmla="*/ 2251404 w 6857455"/>
                <a:gd name="connsiteY132" fmla="*/ 444172 h 874716"/>
                <a:gd name="connsiteX133" fmla="*/ 2433912 w 6857455"/>
                <a:gd name="connsiteY133" fmla="*/ 456746 h 874716"/>
                <a:gd name="connsiteX134" fmla="*/ 2506302 w 6857455"/>
                <a:gd name="connsiteY134" fmla="*/ 476939 h 874716"/>
                <a:gd name="connsiteX135" fmla="*/ 2521735 w 6857455"/>
                <a:gd name="connsiteY135" fmla="*/ 479415 h 874716"/>
                <a:gd name="connsiteX136" fmla="*/ 2675854 w 6857455"/>
                <a:gd name="connsiteY136" fmla="*/ 502086 h 874716"/>
                <a:gd name="connsiteX137" fmla="*/ 2692998 w 6857455"/>
                <a:gd name="connsiteY137" fmla="*/ 503038 h 874716"/>
                <a:gd name="connsiteX138" fmla="*/ 2740816 w 6857455"/>
                <a:gd name="connsiteY138" fmla="*/ 499037 h 874716"/>
                <a:gd name="connsiteX139" fmla="*/ 2853596 w 6857455"/>
                <a:gd name="connsiteY139" fmla="*/ 540187 h 874716"/>
                <a:gd name="connsiteX140" fmla="*/ 2966565 w 6857455"/>
                <a:gd name="connsiteY140" fmla="*/ 554286 h 874716"/>
                <a:gd name="connsiteX141" fmla="*/ 3028671 w 6857455"/>
                <a:gd name="connsiteY141" fmla="*/ 554094 h 874716"/>
                <a:gd name="connsiteX142" fmla="*/ 3073059 w 6857455"/>
                <a:gd name="connsiteY142" fmla="*/ 564192 h 874716"/>
                <a:gd name="connsiteX143" fmla="*/ 3182219 w 6857455"/>
                <a:gd name="connsiteY143" fmla="*/ 594862 h 874716"/>
                <a:gd name="connsiteX144" fmla="*/ 3233656 w 6857455"/>
                <a:gd name="connsiteY144" fmla="*/ 599625 h 874716"/>
                <a:gd name="connsiteX145" fmla="*/ 3288332 w 6857455"/>
                <a:gd name="connsiteY145" fmla="*/ 609914 h 874716"/>
                <a:gd name="connsiteX146" fmla="*/ 3423591 w 6857455"/>
                <a:gd name="connsiteY146" fmla="*/ 656015 h 874716"/>
                <a:gd name="connsiteX147" fmla="*/ 3534084 w 6857455"/>
                <a:gd name="connsiteY147" fmla="*/ 653349 h 874716"/>
                <a:gd name="connsiteX148" fmla="*/ 3604571 w 6857455"/>
                <a:gd name="connsiteY148" fmla="*/ 653918 h 874716"/>
                <a:gd name="connsiteX149" fmla="*/ 3688586 w 6857455"/>
                <a:gd name="connsiteY149" fmla="*/ 669160 h 874716"/>
                <a:gd name="connsiteX150" fmla="*/ 3757358 w 6857455"/>
                <a:gd name="connsiteY150" fmla="*/ 691450 h 874716"/>
                <a:gd name="connsiteX151" fmla="*/ 3852421 w 6857455"/>
                <a:gd name="connsiteY151" fmla="*/ 709167 h 874716"/>
                <a:gd name="connsiteX152" fmla="*/ 3947104 w 6857455"/>
                <a:gd name="connsiteY152" fmla="*/ 743267 h 874716"/>
                <a:gd name="connsiteX153" fmla="*/ 4013208 w 6857455"/>
                <a:gd name="connsiteY153" fmla="*/ 769367 h 874716"/>
                <a:gd name="connsiteX154" fmla="*/ 4105222 w 6857455"/>
                <a:gd name="connsiteY154" fmla="*/ 792418 h 874716"/>
                <a:gd name="connsiteX155" fmla="*/ 4246006 w 6857455"/>
                <a:gd name="connsiteY155" fmla="*/ 808610 h 874716"/>
                <a:gd name="connsiteX156" fmla="*/ 4310779 w 6857455"/>
                <a:gd name="connsiteY156" fmla="*/ 810326 h 874716"/>
                <a:gd name="connsiteX157" fmla="*/ 4413272 w 6857455"/>
                <a:gd name="connsiteY157" fmla="*/ 848235 h 874716"/>
                <a:gd name="connsiteX158" fmla="*/ 4457087 w 6857455"/>
                <a:gd name="connsiteY158" fmla="*/ 866524 h 874716"/>
                <a:gd name="connsiteX159" fmla="*/ 4496523 w 6857455"/>
                <a:gd name="connsiteY159" fmla="*/ 851284 h 874716"/>
                <a:gd name="connsiteX160" fmla="*/ 4522050 w 6857455"/>
                <a:gd name="connsiteY160" fmla="*/ 833757 h 874716"/>
                <a:gd name="connsiteX161" fmla="*/ 4602824 w 6857455"/>
                <a:gd name="connsiteY161" fmla="*/ 848618 h 874716"/>
                <a:gd name="connsiteX162" fmla="*/ 4688553 w 6857455"/>
                <a:gd name="connsiteY162" fmla="*/ 864238 h 874716"/>
                <a:gd name="connsiteX163" fmla="*/ 4749895 w 6857455"/>
                <a:gd name="connsiteY163" fmla="*/ 874716 h 874716"/>
                <a:gd name="connsiteX164" fmla="*/ 4826480 w 6857455"/>
                <a:gd name="connsiteY164" fmla="*/ 866334 h 874716"/>
                <a:gd name="connsiteX165" fmla="*/ 4886870 w 6857455"/>
                <a:gd name="connsiteY165" fmla="*/ 862906 h 874716"/>
                <a:gd name="connsiteX166" fmla="*/ 4935639 w 6857455"/>
                <a:gd name="connsiteY166" fmla="*/ 853190 h 874716"/>
                <a:gd name="connsiteX167" fmla="*/ 4952784 w 6857455"/>
                <a:gd name="connsiteY167" fmla="*/ 847473 h 874716"/>
                <a:gd name="connsiteX168" fmla="*/ 5088617 w 6857455"/>
                <a:gd name="connsiteY168" fmla="*/ 802896 h 874716"/>
                <a:gd name="connsiteX169" fmla="*/ 5233781 w 6857455"/>
                <a:gd name="connsiteY169" fmla="*/ 767271 h 874716"/>
                <a:gd name="connsiteX170" fmla="*/ 5327893 w 6857455"/>
                <a:gd name="connsiteY170" fmla="*/ 789752 h 874716"/>
                <a:gd name="connsiteX171" fmla="*/ 5362946 w 6857455"/>
                <a:gd name="connsiteY171" fmla="*/ 789370 h 874716"/>
                <a:gd name="connsiteX172" fmla="*/ 5524115 w 6857455"/>
                <a:gd name="connsiteY172" fmla="*/ 794514 h 874716"/>
                <a:gd name="connsiteX173" fmla="*/ 5552500 w 6857455"/>
                <a:gd name="connsiteY173" fmla="*/ 800038 h 874716"/>
                <a:gd name="connsiteX174" fmla="*/ 5705857 w 6857455"/>
                <a:gd name="connsiteY174" fmla="*/ 777367 h 874716"/>
                <a:gd name="connsiteX175" fmla="*/ 5761485 w 6857455"/>
                <a:gd name="connsiteY175" fmla="*/ 773557 h 874716"/>
                <a:gd name="connsiteX176" fmla="*/ 5812731 w 6857455"/>
                <a:gd name="connsiteY176" fmla="*/ 767271 h 874716"/>
                <a:gd name="connsiteX177" fmla="*/ 5884361 w 6857455"/>
                <a:gd name="connsiteY177" fmla="*/ 765747 h 874716"/>
                <a:gd name="connsiteX178" fmla="*/ 5958660 w 6857455"/>
                <a:gd name="connsiteY178" fmla="*/ 768605 h 874716"/>
                <a:gd name="connsiteX179" fmla="*/ 6041528 w 6857455"/>
                <a:gd name="connsiteY179" fmla="*/ 768033 h 874716"/>
                <a:gd name="connsiteX180" fmla="*/ 6074297 w 6857455"/>
                <a:gd name="connsiteY180" fmla="*/ 763081 h 874716"/>
                <a:gd name="connsiteX181" fmla="*/ 6162880 w 6857455"/>
                <a:gd name="connsiteY181" fmla="*/ 766509 h 874716"/>
                <a:gd name="connsiteX182" fmla="*/ 6209364 w 6857455"/>
                <a:gd name="connsiteY182" fmla="*/ 760795 h 874716"/>
                <a:gd name="connsiteX183" fmla="*/ 6285948 w 6857455"/>
                <a:gd name="connsiteY183" fmla="*/ 759651 h 874716"/>
                <a:gd name="connsiteX184" fmla="*/ 6310905 w 6857455"/>
                <a:gd name="connsiteY184" fmla="*/ 758316 h 874716"/>
                <a:gd name="connsiteX185" fmla="*/ 6333194 w 6857455"/>
                <a:gd name="connsiteY185" fmla="*/ 757554 h 874716"/>
                <a:gd name="connsiteX186" fmla="*/ 6409586 w 6857455"/>
                <a:gd name="connsiteY186" fmla="*/ 773177 h 874716"/>
                <a:gd name="connsiteX187" fmla="*/ 6477407 w 6857455"/>
                <a:gd name="connsiteY187" fmla="*/ 774129 h 874716"/>
                <a:gd name="connsiteX188" fmla="*/ 6596283 w 6857455"/>
                <a:gd name="connsiteY188" fmla="*/ 786703 h 874716"/>
                <a:gd name="connsiteX189" fmla="*/ 6622573 w 6857455"/>
                <a:gd name="connsiteY189" fmla="*/ 782321 h 874716"/>
                <a:gd name="connsiteX190" fmla="*/ 6704872 w 6857455"/>
                <a:gd name="connsiteY190" fmla="*/ 780607 h 874716"/>
                <a:gd name="connsiteX191" fmla="*/ 6751738 w 6857455"/>
                <a:gd name="connsiteY191" fmla="*/ 779273 h 874716"/>
                <a:gd name="connsiteX192" fmla="*/ 6809650 w 6857455"/>
                <a:gd name="connsiteY192" fmla="*/ 788417 h 874716"/>
                <a:gd name="connsiteX193" fmla="*/ 6832976 w 6857455"/>
                <a:gd name="connsiteY193" fmla="*/ 800428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6857455" h="874716">
                  <a:moveTo>
                    <a:pt x="6857455" y="804643"/>
                  </a:moveTo>
                  <a:lnTo>
                    <a:pt x="6857455" y="562246"/>
                  </a:lnTo>
                  <a:lnTo>
                    <a:pt x="6829178" y="551284"/>
                  </a:lnTo>
                  <a:cubicBezTo>
                    <a:pt x="6805745" y="539044"/>
                    <a:pt x="6784885" y="521708"/>
                    <a:pt x="6766024" y="500372"/>
                  </a:cubicBezTo>
                  <a:cubicBezTo>
                    <a:pt x="6755166" y="488179"/>
                    <a:pt x="6746784" y="486845"/>
                    <a:pt x="6734971" y="500944"/>
                  </a:cubicBezTo>
                  <a:cubicBezTo>
                    <a:pt x="6721257" y="517326"/>
                    <a:pt x="6701634" y="510850"/>
                    <a:pt x="6683915" y="507040"/>
                  </a:cubicBezTo>
                  <a:cubicBezTo>
                    <a:pt x="6665629" y="503230"/>
                    <a:pt x="6647148" y="499228"/>
                    <a:pt x="6628860" y="495418"/>
                  </a:cubicBezTo>
                  <a:cubicBezTo>
                    <a:pt x="6615335" y="492752"/>
                    <a:pt x="6601999" y="490466"/>
                    <a:pt x="6588662" y="487227"/>
                  </a:cubicBezTo>
                  <a:cubicBezTo>
                    <a:pt x="6547133" y="477129"/>
                    <a:pt x="6509794" y="480177"/>
                    <a:pt x="6476074" y="511230"/>
                  </a:cubicBezTo>
                  <a:cubicBezTo>
                    <a:pt x="6450356" y="535043"/>
                    <a:pt x="6417399" y="542093"/>
                    <a:pt x="6382345" y="534853"/>
                  </a:cubicBezTo>
                  <a:cubicBezTo>
                    <a:pt x="6377963" y="533901"/>
                    <a:pt x="6372439" y="530091"/>
                    <a:pt x="6369391" y="531615"/>
                  </a:cubicBezTo>
                  <a:cubicBezTo>
                    <a:pt x="6323479" y="553904"/>
                    <a:pt x="6287092" y="514658"/>
                    <a:pt x="6244799" y="512182"/>
                  </a:cubicBezTo>
                  <a:cubicBezTo>
                    <a:pt x="6226130" y="511040"/>
                    <a:pt x="6207079" y="496942"/>
                    <a:pt x="6190315" y="485703"/>
                  </a:cubicBezTo>
                  <a:cubicBezTo>
                    <a:pt x="6167262" y="470271"/>
                    <a:pt x="6146687" y="455412"/>
                    <a:pt x="6115446" y="462270"/>
                  </a:cubicBezTo>
                  <a:cubicBezTo>
                    <a:pt x="6084203" y="469319"/>
                    <a:pt x="6055627" y="456364"/>
                    <a:pt x="6032194" y="434266"/>
                  </a:cubicBezTo>
                  <a:cubicBezTo>
                    <a:pt x="6014287" y="417501"/>
                    <a:pt x="5994665" y="415977"/>
                    <a:pt x="5971042" y="420738"/>
                  </a:cubicBezTo>
                  <a:cubicBezTo>
                    <a:pt x="5941513" y="426645"/>
                    <a:pt x="5910842" y="427027"/>
                    <a:pt x="5880933" y="430646"/>
                  </a:cubicBezTo>
                  <a:cubicBezTo>
                    <a:pt x="5874454" y="431408"/>
                    <a:pt x="5866265" y="434076"/>
                    <a:pt x="5862452" y="438648"/>
                  </a:cubicBezTo>
                  <a:cubicBezTo>
                    <a:pt x="5815779" y="495418"/>
                    <a:pt x="5750055" y="495990"/>
                    <a:pt x="5685283" y="498658"/>
                  </a:cubicBezTo>
                  <a:cubicBezTo>
                    <a:pt x="5646039" y="500372"/>
                    <a:pt x="5606604" y="500372"/>
                    <a:pt x="5567169" y="499420"/>
                  </a:cubicBezTo>
                  <a:cubicBezTo>
                    <a:pt x="5553832" y="499228"/>
                    <a:pt x="5539736" y="496180"/>
                    <a:pt x="5527923" y="490466"/>
                  </a:cubicBezTo>
                  <a:cubicBezTo>
                    <a:pt x="5503348" y="478463"/>
                    <a:pt x="5480680" y="462843"/>
                    <a:pt x="5456292" y="450650"/>
                  </a:cubicBezTo>
                  <a:cubicBezTo>
                    <a:pt x="5447151" y="445886"/>
                    <a:pt x="5435338" y="445696"/>
                    <a:pt x="5424670" y="444934"/>
                  </a:cubicBezTo>
                  <a:cubicBezTo>
                    <a:pt x="5405809" y="443410"/>
                    <a:pt x="5384854" y="447982"/>
                    <a:pt x="5368662" y="441124"/>
                  </a:cubicBezTo>
                  <a:cubicBezTo>
                    <a:pt x="5326559" y="423407"/>
                    <a:pt x="5287123" y="427407"/>
                    <a:pt x="5247118" y="444934"/>
                  </a:cubicBezTo>
                  <a:cubicBezTo>
                    <a:pt x="5191108" y="469509"/>
                    <a:pt x="5138148" y="467605"/>
                    <a:pt x="5088617" y="428742"/>
                  </a:cubicBezTo>
                  <a:cubicBezTo>
                    <a:pt x="5066328" y="411215"/>
                    <a:pt x="5044609" y="419596"/>
                    <a:pt x="5025750" y="433694"/>
                  </a:cubicBezTo>
                  <a:cubicBezTo>
                    <a:pt x="5004032" y="450078"/>
                    <a:pt x="4982885" y="454268"/>
                    <a:pt x="4957930" y="442268"/>
                  </a:cubicBezTo>
                  <a:cubicBezTo>
                    <a:pt x="4952404" y="439600"/>
                    <a:pt x="4944594" y="440933"/>
                    <a:pt x="4938116" y="441886"/>
                  </a:cubicBezTo>
                  <a:cubicBezTo>
                    <a:pt x="4901158" y="446648"/>
                    <a:pt x="4864009" y="454650"/>
                    <a:pt x="4833910" y="421693"/>
                  </a:cubicBezTo>
                  <a:cubicBezTo>
                    <a:pt x="4828004" y="415214"/>
                    <a:pt x="4818097" y="412549"/>
                    <a:pt x="4810095" y="408167"/>
                  </a:cubicBezTo>
                  <a:cubicBezTo>
                    <a:pt x="4776566" y="390258"/>
                    <a:pt x="4777900" y="391974"/>
                    <a:pt x="4747991" y="413691"/>
                  </a:cubicBezTo>
                  <a:cubicBezTo>
                    <a:pt x="4732369" y="425121"/>
                    <a:pt x="4710842" y="436742"/>
                    <a:pt x="4692745" y="435790"/>
                  </a:cubicBezTo>
                  <a:cubicBezTo>
                    <a:pt x="4583584" y="430075"/>
                    <a:pt x="4479758" y="457508"/>
                    <a:pt x="4375933" y="483417"/>
                  </a:cubicBezTo>
                  <a:cubicBezTo>
                    <a:pt x="4311923" y="499420"/>
                    <a:pt x="4249436" y="500372"/>
                    <a:pt x="4185426" y="484179"/>
                  </a:cubicBezTo>
                  <a:cubicBezTo>
                    <a:pt x="4139133" y="472367"/>
                    <a:pt x="4095315" y="491800"/>
                    <a:pt x="4052072" y="505134"/>
                  </a:cubicBezTo>
                  <a:cubicBezTo>
                    <a:pt x="4043117" y="507799"/>
                    <a:pt x="4034735" y="518278"/>
                    <a:pt x="4029973" y="527233"/>
                  </a:cubicBezTo>
                  <a:cubicBezTo>
                    <a:pt x="4012826" y="558858"/>
                    <a:pt x="3984441" y="563810"/>
                    <a:pt x="3948626" y="550666"/>
                  </a:cubicBezTo>
                  <a:cubicBezTo>
                    <a:pt x="3920241" y="540377"/>
                    <a:pt x="3894332" y="526661"/>
                    <a:pt x="3871280" y="502275"/>
                  </a:cubicBezTo>
                  <a:cubicBezTo>
                    <a:pt x="3844229" y="473701"/>
                    <a:pt x="3816224" y="441124"/>
                    <a:pt x="3774312" y="429122"/>
                  </a:cubicBezTo>
                  <a:cubicBezTo>
                    <a:pt x="3756214" y="423979"/>
                    <a:pt x="3740593" y="423217"/>
                    <a:pt x="3721543" y="428552"/>
                  </a:cubicBezTo>
                  <a:cubicBezTo>
                    <a:pt x="3684583" y="438837"/>
                    <a:pt x="3647436" y="446078"/>
                    <a:pt x="3612763" y="414263"/>
                  </a:cubicBezTo>
                  <a:cubicBezTo>
                    <a:pt x="3593712" y="396736"/>
                    <a:pt x="3567994" y="385496"/>
                    <a:pt x="3537323" y="389878"/>
                  </a:cubicBezTo>
                  <a:cubicBezTo>
                    <a:pt x="3499031" y="395402"/>
                    <a:pt x="3464168" y="381496"/>
                    <a:pt x="3431593" y="360921"/>
                  </a:cubicBezTo>
                  <a:cubicBezTo>
                    <a:pt x="3419971" y="353491"/>
                    <a:pt x="3405682" y="349301"/>
                    <a:pt x="3392158" y="345681"/>
                  </a:cubicBezTo>
                  <a:cubicBezTo>
                    <a:pt x="3360915" y="337298"/>
                    <a:pt x="3329480" y="329868"/>
                    <a:pt x="3297856" y="323010"/>
                  </a:cubicBezTo>
                  <a:cubicBezTo>
                    <a:pt x="3271948" y="317296"/>
                    <a:pt x="3245849" y="313104"/>
                    <a:pt x="3219748" y="308151"/>
                  </a:cubicBezTo>
                  <a:cubicBezTo>
                    <a:pt x="3191173" y="302817"/>
                    <a:pt x="3168502" y="290433"/>
                    <a:pt x="3156692" y="261668"/>
                  </a:cubicBezTo>
                  <a:cubicBezTo>
                    <a:pt x="3152882" y="252524"/>
                    <a:pt x="3143737" y="245283"/>
                    <a:pt x="3136497" y="237663"/>
                  </a:cubicBezTo>
                  <a:cubicBezTo>
                    <a:pt x="3131355" y="232139"/>
                    <a:pt x="3124495" y="227947"/>
                    <a:pt x="3119733" y="222233"/>
                  </a:cubicBezTo>
                  <a:cubicBezTo>
                    <a:pt x="3094776" y="192132"/>
                    <a:pt x="3070201" y="161843"/>
                    <a:pt x="3045436" y="131742"/>
                  </a:cubicBezTo>
                  <a:cubicBezTo>
                    <a:pt x="3042958" y="128884"/>
                    <a:pt x="3040292" y="125455"/>
                    <a:pt x="3037054" y="124121"/>
                  </a:cubicBezTo>
                  <a:cubicBezTo>
                    <a:pt x="3003525" y="110215"/>
                    <a:pt x="2969614" y="97070"/>
                    <a:pt x="2936466" y="82400"/>
                  </a:cubicBezTo>
                  <a:cubicBezTo>
                    <a:pt x="2923702" y="76686"/>
                    <a:pt x="2910558" y="69637"/>
                    <a:pt x="2901031" y="59731"/>
                  </a:cubicBezTo>
                  <a:cubicBezTo>
                    <a:pt x="2879314" y="37250"/>
                    <a:pt x="2859502" y="12866"/>
                    <a:pt x="2828259" y="3149"/>
                  </a:cubicBezTo>
                  <a:cubicBezTo>
                    <a:pt x="2819114" y="293"/>
                    <a:pt x="2808256" y="-1231"/>
                    <a:pt x="2799492" y="1245"/>
                  </a:cubicBezTo>
                  <a:cubicBezTo>
                    <a:pt x="2763867" y="11532"/>
                    <a:pt x="2729005" y="24296"/>
                    <a:pt x="2693570" y="35154"/>
                  </a:cubicBezTo>
                  <a:cubicBezTo>
                    <a:pt x="2671092" y="41823"/>
                    <a:pt x="2650707" y="49825"/>
                    <a:pt x="2639847" y="73448"/>
                  </a:cubicBezTo>
                  <a:cubicBezTo>
                    <a:pt x="2636801" y="80114"/>
                    <a:pt x="2628226" y="87354"/>
                    <a:pt x="2621178" y="88688"/>
                  </a:cubicBezTo>
                  <a:cubicBezTo>
                    <a:pt x="2575839" y="97260"/>
                    <a:pt x="2531069" y="101451"/>
                    <a:pt x="2489348" y="72304"/>
                  </a:cubicBezTo>
                  <a:cubicBezTo>
                    <a:pt x="2480585" y="66017"/>
                    <a:pt x="2464201" y="66017"/>
                    <a:pt x="2452580" y="68683"/>
                  </a:cubicBezTo>
                  <a:cubicBezTo>
                    <a:pt x="2407811" y="78590"/>
                    <a:pt x="2365328" y="82020"/>
                    <a:pt x="2326464" y="50395"/>
                  </a:cubicBezTo>
                  <a:cubicBezTo>
                    <a:pt x="2321892" y="46585"/>
                    <a:pt x="2307224" y="50015"/>
                    <a:pt x="2300365" y="54777"/>
                  </a:cubicBezTo>
                  <a:cubicBezTo>
                    <a:pt x="2234259" y="101261"/>
                    <a:pt x="2198064" y="102405"/>
                    <a:pt x="2130434" y="58397"/>
                  </a:cubicBezTo>
                  <a:cubicBezTo>
                    <a:pt x="2126052" y="55539"/>
                    <a:pt x="2120337" y="52301"/>
                    <a:pt x="2118621" y="47919"/>
                  </a:cubicBezTo>
                  <a:cubicBezTo>
                    <a:pt x="2107001" y="19914"/>
                    <a:pt x="2082236" y="19152"/>
                    <a:pt x="2057659" y="16866"/>
                  </a:cubicBezTo>
                  <a:cubicBezTo>
                    <a:pt x="2030608" y="14390"/>
                    <a:pt x="2003555" y="11152"/>
                    <a:pt x="1976314" y="8865"/>
                  </a:cubicBezTo>
                  <a:cubicBezTo>
                    <a:pt x="1971550" y="8483"/>
                    <a:pt x="1966216" y="10007"/>
                    <a:pt x="1961454" y="11724"/>
                  </a:cubicBezTo>
                  <a:cubicBezTo>
                    <a:pt x="1943165" y="18010"/>
                    <a:pt x="1925449" y="27154"/>
                    <a:pt x="1906588" y="30964"/>
                  </a:cubicBezTo>
                  <a:cubicBezTo>
                    <a:pt x="1865821" y="39156"/>
                    <a:pt x="1826385" y="55539"/>
                    <a:pt x="1783330" y="48871"/>
                  </a:cubicBezTo>
                  <a:cubicBezTo>
                    <a:pt x="1775902" y="47729"/>
                    <a:pt x="1767327" y="53253"/>
                    <a:pt x="1759327" y="55349"/>
                  </a:cubicBezTo>
                  <a:cubicBezTo>
                    <a:pt x="1744849" y="58969"/>
                    <a:pt x="1730750" y="64111"/>
                    <a:pt x="1716082" y="65445"/>
                  </a:cubicBezTo>
                  <a:cubicBezTo>
                    <a:pt x="1677218" y="68875"/>
                    <a:pt x="1637975" y="71924"/>
                    <a:pt x="1598920" y="72114"/>
                  </a:cubicBezTo>
                  <a:cubicBezTo>
                    <a:pt x="1580061" y="72304"/>
                    <a:pt x="1561201" y="65065"/>
                    <a:pt x="1542150" y="62207"/>
                  </a:cubicBezTo>
                  <a:cubicBezTo>
                    <a:pt x="1533578" y="60873"/>
                    <a:pt x="1519669" y="58587"/>
                    <a:pt x="1516813" y="62779"/>
                  </a:cubicBezTo>
                  <a:cubicBezTo>
                    <a:pt x="1494714" y="94592"/>
                    <a:pt x="1463661" y="88496"/>
                    <a:pt x="1432228" y="88116"/>
                  </a:cubicBezTo>
                  <a:cubicBezTo>
                    <a:pt x="1362884" y="87354"/>
                    <a:pt x="1295826" y="60493"/>
                    <a:pt x="1224765" y="71924"/>
                  </a:cubicBezTo>
                  <a:cubicBezTo>
                    <a:pt x="1204191" y="75162"/>
                    <a:pt x="1181330" y="62397"/>
                    <a:pt x="1159231" y="58207"/>
                  </a:cubicBezTo>
                  <a:cubicBezTo>
                    <a:pt x="1147801" y="56111"/>
                    <a:pt x="1135228" y="53633"/>
                    <a:pt x="1124370" y="56301"/>
                  </a:cubicBezTo>
                  <a:cubicBezTo>
                    <a:pt x="1107605" y="60493"/>
                    <a:pt x="1091411" y="68113"/>
                    <a:pt x="1075600" y="75542"/>
                  </a:cubicBezTo>
                  <a:cubicBezTo>
                    <a:pt x="1046261" y="89258"/>
                    <a:pt x="1016162" y="89258"/>
                    <a:pt x="986633" y="79162"/>
                  </a:cubicBezTo>
                  <a:cubicBezTo>
                    <a:pt x="944722" y="64873"/>
                    <a:pt x="903193" y="64873"/>
                    <a:pt x="861089" y="76304"/>
                  </a:cubicBezTo>
                  <a:cubicBezTo>
                    <a:pt x="826990" y="85638"/>
                    <a:pt x="791935" y="92116"/>
                    <a:pt x="759168" y="104689"/>
                  </a:cubicBezTo>
                  <a:cubicBezTo>
                    <a:pt x="744689" y="110215"/>
                    <a:pt x="732497" y="126597"/>
                    <a:pt x="723735" y="140696"/>
                  </a:cubicBezTo>
                  <a:cubicBezTo>
                    <a:pt x="706018" y="169271"/>
                    <a:pt x="674013" y="169081"/>
                    <a:pt x="647532" y="147934"/>
                  </a:cubicBezTo>
                  <a:cubicBezTo>
                    <a:pt x="619717" y="125645"/>
                    <a:pt x="584664" y="112501"/>
                    <a:pt x="552659" y="95926"/>
                  </a:cubicBezTo>
                  <a:cubicBezTo>
                    <a:pt x="549993" y="94592"/>
                    <a:pt x="545039" y="96116"/>
                    <a:pt x="541800" y="97640"/>
                  </a:cubicBezTo>
                  <a:cubicBezTo>
                    <a:pt x="488649" y="122407"/>
                    <a:pt x="433593" y="126979"/>
                    <a:pt x="375107" y="123169"/>
                  </a:cubicBezTo>
                  <a:cubicBezTo>
                    <a:pt x="341960" y="121073"/>
                    <a:pt x="307289" y="137076"/>
                    <a:pt x="273567" y="145458"/>
                  </a:cubicBezTo>
                  <a:cubicBezTo>
                    <a:pt x="269757" y="146410"/>
                    <a:pt x="266519" y="151174"/>
                    <a:pt x="264043" y="154792"/>
                  </a:cubicBezTo>
                  <a:cubicBezTo>
                    <a:pt x="240228" y="190800"/>
                    <a:pt x="208223" y="200706"/>
                    <a:pt x="169360" y="177273"/>
                  </a:cubicBezTo>
                  <a:cubicBezTo>
                    <a:pt x="143643" y="161651"/>
                    <a:pt x="118114" y="158032"/>
                    <a:pt x="89347" y="157460"/>
                  </a:cubicBezTo>
                  <a:cubicBezTo>
                    <a:pt x="71059" y="157078"/>
                    <a:pt x="52962" y="147934"/>
                    <a:pt x="34291" y="145268"/>
                  </a:cubicBezTo>
                  <a:lnTo>
                    <a:pt x="0" y="142056"/>
                  </a:lnTo>
                  <a:lnTo>
                    <a:pt x="0" y="849556"/>
                  </a:lnTo>
                  <a:lnTo>
                    <a:pt x="60652" y="844783"/>
                  </a:lnTo>
                  <a:cubicBezTo>
                    <a:pt x="80251" y="839473"/>
                    <a:pt x="99446" y="832043"/>
                    <a:pt x="119068" y="827281"/>
                  </a:cubicBezTo>
                  <a:cubicBezTo>
                    <a:pt x="137355" y="822899"/>
                    <a:pt x="154501" y="812802"/>
                    <a:pt x="171840" y="804420"/>
                  </a:cubicBezTo>
                  <a:cubicBezTo>
                    <a:pt x="204985" y="788417"/>
                    <a:pt x="240420" y="798514"/>
                    <a:pt x="274329" y="794324"/>
                  </a:cubicBezTo>
                  <a:cubicBezTo>
                    <a:pt x="285188" y="792990"/>
                    <a:pt x="296046" y="791466"/>
                    <a:pt x="306715" y="788798"/>
                  </a:cubicBezTo>
                  <a:cubicBezTo>
                    <a:pt x="335864" y="781749"/>
                    <a:pt x="365583" y="775653"/>
                    <a:pt x="393967" y="765937"/>
                  </a:cubicBezTo>
                  <a:cubicBezTo>
                    <a:pt x="426165" y="755078"/>
                    <a:pt x="457028" y="740600"/>
                    <a:pt x="493793" y="725549"/>
                  </a:cubicBezTo>
                  <a:cubicBezTo>
                    <a:pt x="506557" y="729360"/>
                    <a:pt x="526180" y="739648"/>
                    <a:pt x="546373" y="740600"/>
                  </a:cubicBezTo>
                  <a:cubicBezTo>
                    <a:pt x="611337" y="743838"/>
                    <a:pt x="672107" y="726121"/>
                    <a:pt x="730211" y="698116"/>
                  </a:cubicBezTo>
                  <a:cubicBezTo>
                    <a:pt x="747927" y="689734"/>
                    <a:pt x="766980" y="684210"/>
                    <a:pt x="784889" y="676018"/>
                  </a:cubicBezTo>
                  <a:cubicBezTo>
                    <a:pt x="791173" y="673161"/>
                    <a:pt x="799365" y="667065"/>
                    <a:pt x="800509" y="661349"/>
                  </a:cubicBezTo>
                  <a:cubicBezTo>
                    <a:pt x="807175" y="628201"/>
                    <a:pt x="831942" y="628772"/>
                    <a:pt x="857661" y="626868"/>
                  </a:cubicBezTo>
                  <a:cubicBezTo>
                    <a:pt x="888332" y="624582"/>
                    <a:pt x="918621" y="619248"/>
                    <a:pt x="949102" y="614676"/>
                  </a:cubicBezTo>
                  <a:cubicBezTo>
                    <a:pt x="953104" y="614104"/>
                    <a:pt x="956722" y="610104"/>
                    <a:pt x="960342" y="607435"/>
                  </a:cubicBezTo>
                  <a:cubicBezTo>
                    <a:pt x="965867" y="603435"/>
                    <a:pt x="971011" y="597339"/>
                    <a:pt x="977109" y="595815"/>
                  </a:cubicBezTo>
                  <a:cubicBezTo>
                    <a:pt x="1008350" y="588385"/>
                    <a:pt x="1039783" y="582099"/>
                    <a:pt x="1071218" y="575240"/>
                  </a:cubicBezTo>
                  <a:cubicBezTo>
                    <a:pt x="1078266" y="573716"/>
                    <a:pt x="1085505" y="571812"/>
                    <a:pt x="1091983" y="568764"/>
                  </a:cubicBezTo>
                  <a:cubicBezTo>
                    <a:pt x="1098079" y="565906"/>
                    <a:pt x="1103223" y="560952"/>
                    <a:pt x="1109321" y="557904"/>
                  </a:cubicBezTo>
                  <a:cubicBezTo>
                    <a:pt x="1125892" y="549714"/>
                    <a:pt x="1142851" y="542093"/>
                    <a:pt x="1162279" y="532949"/>
                  </a:cubicBezTo>
                  <a:cubicBezTo>
                    <a:pt x="1173138" y="550094"/>
                    <a:pt x="1187810" y="540377"/>
                    <a:pt x="1206097" y="532187"/>
                  </a:cubicBezTo>
                  <a:cubicBezTo>
                    <a:pt x="1224765" y="523805"/>
                    <a:pt x="1246292" y="521137"/>
                    <a:pt x="1266867" y="518088"/>
                  </a:cubicBezTo>
                  <a:cubicBezTo>
                    <a:pt x="1304588" y="512564"/>
                    <a:pt x="1342499" y="509134"/>
                    <a:pt x="1380219" y="504182"/>
                  </a:cubicBezTo>
                  <a:cubicBezTo>
                    <a:pt x="1388221" y="503038"/>
                    <a:pt x="1397365" y="500944"/>
                    <a:pt x="1403461" y="496180"/>
                  </a:cubicBezTo>
                  <a:cubicBezTo>
                    <a:pt x="1445181" y="464175"/>
                    <a:pt x="1495858" y="455222"/>
                    <a:pt x="1544054" y="458268"/>
                  </a:cubicBezTo>
                  <a:cubicBezTo>
                    <a:pt x="1581965" y="460557"/>
                    <a:pt x="1619114" y="462270"/>
                    <a:pt x="1656644" y="459032"/>
                  </a:cubicBezTo>
                  <a:cubicBezTo>
                    <a:pt x="1659502" y="458841"/>
                    <a:pt x="1663312" y="459223"/>
                    <a:pt x="1665406" y="460747"/>
                  </a:cubicBezTo>
                  <a:cubicBezTo>
                    <a:pt x="1678360" y="470843"/>
                    <a:pt x="1691887" y="471605"/>
                    <a:pt x="1708461" y="473318"/>
                  </a:cubicBezTo>
                  <a:cubicBezTo>
                    <a:pt x="1731894" y="475797"/>
                    <a:pt x="1753421" y="474081"/>
                    <a:pt x="1775140" y="469891"/>
                  </a:cubicBezTo>
                  <a:cubicBezTo>
                    <a:pt x="1790952" y="466843"/>
                    <a:pt x="1806953" y="460557"/>
                    <a:pt x="1821051" y="452554"/>
                  </a:cubicBezTo>
                  <a:cubicBezTo>
                    <a:pt x="1840672" y="441314"/>
                    <a:pt x="1859535" y="436934"/>
                    <a:pt x="1878203" y="451792"/>
                  </a:cubicBezTo>
                  <a:cubicBezTo>
                    <a:pt x="1898396" y="467605"/>
                    <a:pt x="1921257" y="462081"/>
                    <a:pt x="1943547" y="462651"/>
                  </a:cubicBezTo>
                  <a:cubicBezTo>
                    <a:pt x="1953262" y="462843"/>
                    <a:pt x="1963550" y="462461"/>
                    <a:pt x="1972884" y="464937"/>
                  </a:cubicBezTo>
                  <a:cubicBezTo>
                    <a:pt x="1999935" y="471987"/>
                    <a:pt x="2026036" y="482655"/>
                    <a:pt x="2053469" y="487417"/>
                  </a:cubicBezTo>
                  <a:cubicBezTo>
                    <a:pt x="2068710" y="490084"/>
                    <a:pt x="2085664" y="485321"/>
                    <a:pt x="2101477" y="481893"/>
                  </a:cubicBezTo>
                  <a:cubicBezTo>
                    <a:pt x="2117479" y="478273"/>
                    <a:pt x="2133290" y="472749"/>
                    <a:pt x="2148722" y="467033"/>
                  </a:cubicBezTo>
                  <a:cubicBezTo>
                    <a:pt x="2159199" y="463223"/>
                    <a:pt x="2170629" y="459603"/>
                    <a:pt x="2179011" y="452744"/>
                  </a:cubicBezTo>
                  <a:cubicBezTo>
                    <a:pt x="2198064" y="437124"/>
                    <a:pt x="2217685" y="434455"/>
                    <a:pt x="2240165" y="442648"/>
                  </a:cubicBezTo>
                  <a:cubicBezTo>
                    <a:pt x="2243593" y="443982"/>
                    <a:pt x="2247594" y="443982"/>
                    <a:pt x="2251404" y="444172"/>
                  </a:cubicBezTo>
                  <a:cubicBezTo>
                    <a:pt x="2312370" y="448172"/>
                    <a:pt x="2373330" y="450650"/>
                    <a:pt x="2433912" y="456746"/>
                  </a:cubicBezTo>
                  <a:cubicBezTo>
                    <a:pt x="2458485" y="459223"/>
                    <a:pt x="2482107" y="470081"/>
                    <a:pt x="2506302" y="476939"/>
                  </a:cubicBezTo>
                  <a:cubicBezTo>
                    <a:pt x="2511256" y="478273"/>
                    <a:pt x="2516783" y="480369"/>
                    <a:pt x="2521735" y="479415"/>
                  </a:cubicBezTo>
                  <a:cubicBezTo>
                    <a:pt x="2575647" y="469891"/>
                    <a:pt x="2626132" y="483797"/>
                    <a:pt x="2675854" y="502086"/>
                  </a:cubicBezTo>
                  <a:cubicBezTo>
                    <a:pt x="2680996" y="503992"/>
                    <a:pt x="2687282" y="503419"/>
                    <a:pt x="2692998" y="503038"/>
                  </a:cubicBezTo>
                  <a:cubicBezTo>
                    <a:pt x="2709003" y="501706"/>
                    <a:pt x="2726337" y="495038"/>
                    <a:pt x="2740816" y="499037"/>
                  </a:cubicBezTo>
                  <a:cubicBezTo>
                    <a:pt x="2779297" y="510088"/>
                    <a:pt x="2817398" y="523423"/>
                    <a:pt x="2853596" y="540187"/>
                  </a:cubicBezTo>
                  <a:cubicBezTo>
                    <a:pt x="2890365" y="557142"/>
                    <a:pt x="2924464" y="571430"/>
                    <a:pt x="2966565" y="554286"/>
                  </a:cubicBezTo>
                  <a:cubicBezTo>
                    <a:pt x="2984472" y="547045"/>
                    <a:pt x="3008095" y="552190"/>
                    <a:pt x="3028671" y="554094"/>
                  </a:cubicBezTo>
                  <a:cubicBezTo>
                    <a:pt x="3043720" y="555618"/>
                    <a:pt x="3058198" y="564192"/>
                    <a:pt x="3073059" y="564192"/>
                  </a:cubicBezTo>
                  <a:cubicBezTo>
                    <a:pt x="3112686" y="564192"/>
                    <a:pt x="3147927" y="574288"/>
                    <a:pt x="3182219" y="594862"/>
                  </a:cubicBezTo>
                  <a:cubicBezTo>
                    <a:pt x="3195557" y="602863"/>
                    <a:pt x="3216322" y="597529"/>
                    <a:pt x="3233656" y="599625"/>
                  </a:cubicBezTo>
                  <a:cubicBezTo>
                    <a:pt x="3251947" y="602101"/>
                    <a:pt x="3270804" y="604387"/>
                    <a:pt x="3288332" y="609914"/>
                  </a:cubicBezTo>
                  <a:cubicBezTo>
                    <a:pt x="3333672" y="624392"/>
                    <a:pt x="3378441" y="640774"/>
                    <a:pt x="3423591" y="656015"/>
                  </a:cubicBezTo>
                  <a:cubicBezTo>
                    <a:pt x="3460738" y="668590"/>
                    <a:pt x="3497317" y="658683"/>
                    <a:pt x="3534084" y="653349"/>
                  </a:cubicBezTo>
                  <a:cubicBezTo>
                    <a:pt x="3557137" y="649919"/>
                    <a:pt x="3578662" y="641727"/>
                    <a:pt x="3604571" y="653918"/>
                  </a:cubicBezTo>
                  <a:cubicBezTo>
                    <a:pt x="3629338" y="665541"/>
                    <a:pt x="3660771" y="662873"/>
                    <a:pt x="3688586" y="669160"/>
                  </a:cubicBezTo>
                  <a:cubicBezTo>
                    <a:pt x="3712020" y="674494"/>
                    <a:pt x="3734687" y="683068"/>
                    <a:pt x="3757358" y="691450"/>
                  </a:cubicBezTo>
                  <a:cubicBezTo>
                    <a:pt x="3788221" y="702881"/>
                    <a:pt x="3818700" y="714881"/>
                    <a:pt x="3852421" y="709167"/>
                  </a:cubicBezTo>
                  <a:cubicBezTo>
                    <a:pt x="3890714" y="702689"/>
                    <a:pt x="3917001" y="727073"/>
                    <a:pt x="3947104" y="743267"/>
                  </a:cubicBezTo>
                  <a:cubicBezTo>
                    <a:pt x="3967869" y="754316"/>
                    <a:pt x="3990538" y="762509"/>
                    <a:pt x="4013208" y="769367"/>
                  </a:cubicBezTo>
                  <a:cubicBezTo>
                    <a:pt x="4043497" y="778321"/>
                    <a:pt x="4074740" y="783655"/>
                    <a:pt x="4105222" y="792418"/>
                  </a:cubicBezTo>
                  <a:cubicBezTo>
                    <a:pt x="4151325" y="805561"/>
                    <a:pt x="4198001" y="815850"/>
                    <a:pt x="4246006" y="808610"/>
                  </a:cubicBezTo>
                  <a:cubicBezTo>
                    <a:pt x="4268105" y="805372"/>
                    <a:pt x="4288682" y="805561"/>
                    <a:pt x="4310779" y="810326"/>
                  </a:cubicBezTo>
                  <a:cubicBezTo>
                    <a:pt x="4346974" y="818136"/>
                    <a:pt x="4384123" y="819089"/>
                    <a:pt x="4413272" y="848235"/>
                  </a:cubicBezTo>
                  <a:cubicBezTo>
                    <a:pt x="4423558" y="858524"/>
                    <a:pt x="4442037" y="861190"/>
                    <a:pt x="4457087" y="866524"/>
                  </a:cubicBezTo>
                  <a:cubicBezTo>
                    <a:pt x="4474424" y="872812"/>
                    <a:pt x="4487186" y="869572"/>
                    <a:pt x="4496523" y="851284"/>
                  </a:cubicBezTo>
                  <a:cubicBezTo>
                    <a:pt x="4500713" y="843093"/>
                    <a:pt x="4512715" y="835091"/>
                    <a:pt x="4522050" y="833757"/>
                  </a:cubicBezTo>
                  <a:cubicBezTo>
                    <a:pt x="4550055" y="829757"/>
                    <a:pt x="4575773" y="835663"/>
                    <a:pt x="4602824" y="848618"/>
                  </a:cubicBezTo>
                  <a:cubicBezTo>
                    <a:pt x="4628161" y="860810"/>
                    <a:pt x="4659786" y="859476"/>
                    <a:pt x="4688553" y="864238"/>
                  </a:cubicBezTo>
                  <a:cubicBezTo>
                    <a:pt x="4708936" y="867668"/>
                    <a:pt x="4729321" y="874716"/>
                    <a:pt x="4749895" y="874716"/>
                  </a:cubicBezTo>
                  <a:cubicBezTo>
                    <a:pt x="4775424" y="874716"/>
                    <a:pt x="4800761" y="868620"/>
                    <a:pt x="4826480" y="866334"/>
                  </a:cubicBezTo>
                  <a:cubicBezTo>
                    <a:pt x="4846482" y="864430"/>
                    <a:pt x="4866867" y="865192"/>
                    <a:pt x="4886870" y="862906"/>
                  </a:cubicBezTo>
                  <a:cubicBezTo>
                    <a:pt x="4903254" y="861190"/>
                    <a:pt x="4919447" y="856810"/>
                    <a:pt x="4935639" y="853190"/>
                  </a:cubicBezTo>
                  <a:cubicBezTo>
                    <a:pt x="4941546" y="851856"/>
                    <a:pt x="4947452" y="846711"/>
                    <a:pt x="4952784" y="847473"/>
                  </a:cubicBezTo>
                  <a:cubicBezTo>
                    <a:pt x="5005745" y="855666"/>
                    <a:pt x="5043847" y="819089"/>
                    <a:pt x="5088617" y="802896"/>
                  </a:cubicBezTo>
                  <a:cubicBezTo>
                    <a:pt x="5135672" y="785749"/>
                    <a:pt x="5181204" y="759461"/>
                    <a:pt x="5233781" y="767271"/>
                  </a:cubicBezTo>
                  <a:cubicBezTo>
                    <a:pt x="5265596" y="772033"/>
                    <a:pt x="5296267" y="783083"/>
                    <a:pt x="5327893" y="789752"/>
                  </a:cubicBezTo>
                  <a:cubicBezTo>
                    <a:pt x="5339132" y="792038"/>
                    <a:pt x="5351705" y="791656"/>
                    <a:pt x="5362946" y="789370"/>
                  </a:cubicBezTo>
                  <a:cubicBezTo>
                    <a:pt x="5417240" y="778891"/>
                    <a:pt x="5470771" y="777367"/>
                    <a:pt x="5524115" y="794514"/>
                  </a:cubicBezTo>
                  <a:cubicBezTo>
                    <a:pt x="5533257" y="797372"/>
                    <a:pt x="5542974" y="800038"/>
                    <a:pt x="5552500" y="800038"/>
                  </a:cubicBezTo>
                  <a:cubicBezTo>
                    <a:pt x="5604697" y="800038"/>
                    <a:pt x="5655944" y="796038"/>
                    <a:pt x="5705857" y="777367"/>
                  </a:cubicBezTo>
                  <a:cubicBezTo>
                    <a:pt x="5722622" y="771080"/>
                    <a:pt x="5743006" y="775081"/>
                    <a:pt x="5761485" y="773557"/>
                  </a:cubicBezTo>
                  <a:cubicBezTo>
                    <a:pt x="5778629" y="772224"/>
                    <a:pt x="5796156" y="771653"/>
                    <a:pt x="5812731" y="767271"/>
                  </a:cubicBezTo>
                  <a:cubicBezTo>
                    <a:pt x="5836925" y="760795"/>
                    <a:pt x="5859404" y="760033"/>
                    <a:pt x="5884361" y="765747"/>
                  </a:cubicBezTo>
                  <a:cubicBezTo>
                    <a:pt x="5908174" y="771080"/>
                    <a:pt x="5933892" y="768415"/>
                    <a:pt x="5958660" y="768605"/>
                  </a:cubicBezTo>
                  <a:cubicBezTo>
                    <a:pt x="5986282" y="768795"/>
                    <a:pt x="6013906" y="768984"/>
                    <a:pt x="6041528" y="768033"/>
                  </a:cubicBezTo>
                  <a:cubicBezTo>
                    <a:pt x="6052579" y="767653"/>
                    <a:pt x="6065151" y="760033"/>
                    <a:pt x="6074297" y="763081"/>
                  </a:cubicBezTo>
                  <a:cubicBezTo>
                    <a:pt x="6103824" y="773366"/>
                    <a:pt x="6133353" y="760985"/>
                    <a:pt x="6162880" y="766509"/>
                  </a:cubicBezTo>
                  <a:cubicBezTo>
                    <a:pt x="6177360" y="769367"/>
                    <a:pt x="6193743" y="761557"/>
                    <a:pt x="6209364" y="760795"/>
                  </a:cubicBezTo>
                  <a:cubicBezTo>
                    <a:pt x="6234892" y="759461"/>
                    <a:pt x="6260419" y="760033"/>
                    <a:pt x="6285948" y="759651"/>
                  </a:cubicBezTo>
                  <a:cubicBezTo>
                    <a:pt x="6294330" y="759461"/>
                    <a:pt x="6302523" y="758699"/>
                    <a:pt x="6310905" y="758316"/>
                  </a:cubicBezTo>
                  <a:cubicBezTo>
                    <a:pt x="6318335" y="757936"/>
                    <a:pt x="6326145" y="756222"/>
                    <a:pt x="6333194" y="757554"/>
                  </a:cubicBezTo>
                  <a:cubicBezTo>
                    <a:pt x="6358723" y="762318"/>
                    <a:pt x="6383869" y="770129"/>
                    <a:pt x="6409586" y="773177"/>
                  </a:cubicBezTo>
                  <a:cubicBezTo>
                    <a:pt x="6431875" y="775843"/>
                    <a:pt x="6454928" y="772224"/>
                    <a:pt x="6477407" y="774129"/>
                  </a:cubicBezTo>
                  <a:cubicBezTo>
                    <a:pt x="6517032" y="777367"/>
                    <a:pt x="6556657" y="783083"/>
                    <a:pt x="6596283" y="786703"/>
                  </a:cubicBezTo>
                  <a:cubicBezTo>
                    <a:pt x="6604857" y="787465"/>
                    <a:pt x="6613809" y="782701"/>
                    <a:pt x="6622573" y="782321"/>
                  </a:cubicBezTo>
                  <a:cubicBezTo>
                    <a:pt x="6650006" y="781369"/>
                    <a:pt x="6677439" y="781177"/>
                    <a:pt x="6704872" y="780607"/>
                  </a:cubicBezTo>
                  <a:cubicBezTo>
                    <a:pt x="6720493" y="780415"/>
                    <a:pt x="6736305" y="780987"/>
                    <a:pt x="6751738" y="779273"/>
                  </a:cubicBezTo>
                  <a:cubicBezTo>
                    <a:pt x="6772120" y="776987"/>
                    <a:pt x="6790599" y="773557"/>
                    <a:pt x="6809650" y="788417"/>
                  </a:cubicBezTo>
                  <a:cubicBezTo>
                    <a:pt x="6816984" y="794180"/>
                    <a:pt x="6824819" y="797942"/>
                    <a:pt x="6832976" y="8004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3329C434-C896-4DBB-9A47-D99A5EE414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5279773" y="2991371"/>
              <a:ext cx="6857455" cy="874716"/>
            </a:xfrm>
            <a:custGeom>
              <a:avLst/>
              <a:gdLst>
                <a:gd name="connsiteX0" fmla="*/ 6857455 w 6857455"/>
                <a:gd name="connsiteY0" fmla="*/ 804643 h 874716"/>
                <a:gd name="connsiteX1" fmla="*/ 6857455 w 6857455"/>
                <a:gd name="connsiteY1" fmla="*/ 562246 h 874716"/>
                <a:gd name="connsiteX2" fmla="*/ 6829178 w 6857455"/>
                <a:gd name="connsiteY2" fmla="*/ 551284 h 874716"/>
                <a:gd name="connsiteX3" fmla="*/ 6766024 w 6857455"/>
                <a:gd name="connsiteY3" fmla="*/ 500372 h 874716"/>
                <a:gd name="connsiteX4" fmla="*/ 6734971 w 6857455"/>
                <a:gd name="connsiteY4" fmla="*/ 500944 h 874716"/>
                <a:gd name="connsiteX5" fmla="*/ 6683915 w 6857455"/>
                <a:gd name="connsiteY5" fmla="*/ 507040 h 874716"/>
                <a:gd name="connsiteX6" fmla="*/ 6628860 w 6857455"/>
                <a:gd name="connsiteY6" fmla="*/ 495418 h 874716"/>
                <a:gd name="connsiteX7" fmla="*/ 6588662 w 6857455"/>
                <a:gd name="connsiteY7" fmla="*/ 487227 h 874716"/>
                <a:gd name="connsiteX8" fmla="*/ 6476074 w 6857455"/>
                <a:gd name="connsiteY8" fmla="*/ 511230 h 874716"/>
                <a:gd name="connsiteX9" fmla="*/ 6382345 w 6857455"/>
                <a:gd name="connsiteY9" fmla="*/ 534853 h 874716"/>
                <a:gd name="connsiteX10" fmla="*/ 6369391 w 6857455"/>
                <a:gd name="connsiteY10" fmla="*/ 531615 h 874716"/>
                <a:gd name="connsiteX11" fmla="*/ 6244799 w 6857455"/>
                <a:gd name="connsiteY11" fmla="*/ 512182 h 874716"/>
                <a:gd name="connsiteX12" fmla="*/ 6190315 w 6857455"/>
                <a:gd name="connsiteY12" fmla="*/ 485703 h 874716"/>
                <a:gd name="connsiteX13" fmla="*/ 6115446 w 6857455"/>
                <a:gd name="connsiteY13" fmla="*/ 462270 h 874716"/>
                <a:gd name="connsiteX14" fmla="*/ 6032194 w 6857455"/>
                <a:gd name="connsiteY14" fmla="*/ 434266 h 874716"/>
                <a:gd name="connsiteX15" fmla="*/ 5971042 w 6857455"/>
                <a:gd name="connsiteY15" fmla="*/ 420738 h 874716"/>
                <a:gd name="connsiteX16" fmla="*/ 5880933 w 6857455"/>
                <a:gd name="connsiteY16" fmla="*/ 430646 h 874716"/>
                <a:gd name="connsiteX17" fmla="*/ 5862452 w 6857455"/>
                <a:gd name="connsiteY17" fmla="*/ 438648 h 874716"/>
                <a:gd name="connsiteX18" fmla="*/ 5685283 w 6857455"/>
                <a:gd name="connsiteY18" fmla="*/ 498658 h 874716"/>
                <a:gd name="connsiteX19" fmla="*/ 5567169 w 6857455"/>
                <a:gd name="connsiteY19" fmla="*/ 499420 h 874716"/>
                <a:gd name="connsiteX20" fmla="*/ 5527923 w 6857455"/>
                <a:gd name="connsiteY20" fmla="*/ 490466 h 874716"/>
                <a:gd name="connsiteX21" fmla="*/ 5456292 w 6857455"/>
                <a:gd name="connsiteY21" fmla="*/ 450650 h 874716"/>
                <a:gd name="connsiteX22" fmla="*/ 5424670 w 6857455"/>
                <a:gd name="connsiteY22" fmla="*/ 444934 h 874716"/>
                <a:gd name="connsiteX23" fmla="*/ 5368662 w 6857455"/>
                <a:gd name="connsiteY23" fmla="*/ 441124 h 874716"/>
                <a:gd name="connsiteX24" fmla="*/ 5247118 w 6857455"/>
                <a:gd name="connsiteY24" fmla="*/ 444934 h 874716"/>
                <a:gd name="connsiteX25" fmla="*/ 5088617 w 6857455"/>
                <a:gd name="connsiteY25" fmla="*/ 428742 h 874716"/>
                <a:gd name="connsiteX26" fmla="*/ 5025750 w 6857455"/>
                <a:gd name="connsiteY26" fmla="*/ 433694 h 874716"/>
                <a:gd name="connsiteX27" fmla="*/ 4957930 w 6857455"/>
                <a:gd name="connsiteY27" fmla="*/ 442268 h 874716"/>
                <a:gd name="connsiteX28" fmla="*/ 4938116 w 6857455"/>
                <a:gd name="connsiteY28" fmla="*/ 441886 h 874716"/>
                <a:gd name="connsiteX29" fmla="*/ 4833910 w 6857455"/>
                <a:gd name="connsiteY29" fmla="*/ 421693 h 874716"/>
                <a:gd name="connsiteX30" fmla="*/ 4810095 w 6857455"/>
                <a:gd name="connsiteY30" fmla="*/ 408167 h 874716"/>
                <a:gd name="connsiteX31" fmla="*/ 4747991 w 6857455"/>
                <a:gd name="connsiteY31" fmla="*/ 413691 h 874716"/>
                <a:gd name="connsiteX32" fmla="*/ 4692745 w 6857455"/>
                <a:gd name="connsiteY32" fmla="*/ 435790 h 874716"/>
                <a:gd name="connsiteX33" fmla="*/ 4375933 w 6857455"/>
                <a:gd name="connsiteY33" fmla="*/ 483417 h 874716"/>
                <a:gd name="connsiteX34" fmla="*/ 4185426 w 6857455"/>
                <a:gd name="connsiteY34" fmla="*/ 484179 h 874716"/>
                <a:gd name="connsiteX35" fmla="*/ 4052072 w 6857455"/>
                <a:gd name="connsiteY35" fmla="*/ 505134 h 874716"/>
                <a:gd name="connsiteX36" fmla="*/ 4029973 w 6857455"/>
                <a:gd name="connsiteY36" fmla="*/ 527233 h 874716"/>
                <a:gd name="connsiteX37" fmla="*/ 3948626 w 6857455"/>
                <a:gd name="connsiteY37" fmla="*/ 550666 h 874716"/>
                <a:gd name="connsiteX38" fmla="*/ 3871280 w 6857455"/>
                <a:gd name="connsiteY38" fmla="*/ 502275 h 874716"/>
                <a:gd name="connsiteX39" fmla="*/ 3774312 w 6857455"/>
                <a:gd name="connsiteY39" fmla="*/ 429122 h 874716"/>
                <a:gd name="connsiteX40" fmla="*/ 3721543 w 6857455"/>
                <a:gd name="connsiteY40" fmla="*/ 428552 h 874716"/>
                <a:gd name="connsiteX41" fmla="*/ 3612763 w 6857455"/>
                <a:gd name="connsiteY41" fmla="*/ 414263 h 874716"/>
                <a:gd name="connsiteX42" fmla="*/ 3537323 w 6857455"/>
                <a:gd name="connsiteY42" fmla="*/ 389878 h 874716"/>
                <a:gd name="connsiteX43" fmla="*/ 3431593 w 6857455"/>
                <a:gd name="connsiteY43" fmla="*/ 360921 h 874716"/>
                <a:gd name="connsiteX44" fmla="*/ 3392158 w 6857455"/>
                <a:gd name="connsiteY44" fmla="*/ 345681 h 874716"/>
                <a:gd name="connsiteX45" fmla="*/ 3297856 w 6857455"/>
                <a:gd name="connsiteY45" fmla="*/ 323010 h 874716"/>
                <a:gd name="connsiteX46" fmla="*/ 3219748 w 6857455"/>
                <a:gd name="connsiteY46" fmla="*/ 308151 h 874716"/>
                <a:gd name="connsiteX47" fmla="*/ 3156692 w 6857455"/>
                <a:gd name="connsiteY47" fmla="*/ 261668 h 874716"/>
                <a:gd name="connsiteX48" fmla="*/ 3136497 w 6857455"/>
                <a:gd name="connsiteY48" fmla="*/ 237663 h 874716"/>
                <a:gd name="connsiteX49" fmla="*/ 3119733 w 6857455"/>
                <a:gd name="connsiteY49" fmla="*/ 222233 h 874716"/>
                <a:gd name="connsiteX50" fmla="*/ 3045436 w 6857455"/>
                <a:gd name="connsiteY50" fmla="*/ 131742 h 874716"/>
                <a:gd name="connsiteX51" fmla="*/ 3037054 w 6857455"/>
                <a:gd name="connsiteY51" fmla="*/ 124121 h 874716"/>
                <a:gd name="connsiteX52" fmla="*/ 2936466 w 6857455"/>
                <a:gd name="connsiteY52" fmla="*/ 82400 h 874716"/>
                <a:gd name="connsiteX53" fmla="*/ 2901031 w 6857455"/>
                <a:gd name="connsiteY53" fmla="*/ 59731 h 874716"/>
                <a:gd name="connsiteX54" fmla="*/ 2828259 w 6857455"/>
                <a:gd name="connsiteY54" fmla="*/ 3149 h 874716"/>
                <a:gd name="connsiteX55" fmla="*/ 2799492 w 6857455"/>
                <a:gd name="connsiteY55" fmla="*/ 1245 h 874716"/>
                <a:gd name="connsiteX56" fmla="*/ 2693570 w 6857455"/>
                <a:gd name="connsiteY56" fmla="*/ 35154 h 874716"/>
                <a:gd name="connsiteX57" fmla="*/ 2639847 w 6857455"/>
                <a:gd name="connsiteY57" fmla="*/ 73448 h 874716"/>
                <a:gd name="connsiteX58" fmla="*/ 2621178 w 6857455"/>
                <a:gd name="connsiteY58" fmla="*/ 88688 h 874716"/>
                <a:gd name="connsiteX59" fmla="*/ 2489348 w 6857455"/>
                <a:gd name="connsiteY59" fmla="*/ 72304 h 874716"/>
                <a:gd name="connsiteX60" fmla="*/ 2452580 w 6857455"/>
                <a:gd name="connsiteY60" fmla="*/ 68683 h 874716"/>
                <a:gd name="connsiteX61" fmla="*/ 2326464 w 6857455"/>
                <a:gd name="connsiteY61" fmla="*/ 50395 h 874716"/>
                <a:gd name="connsiteX62" fmla="*/ 2300365 w 6857455"/>
                <a:gd name="connsiteY62" fmla="*/ 54777 h 874716"/>
                <a:gd name="connsiteX63" fmla="*/ 2130434 w 6857455"/>
                <a:gd name="connsiteY63" fmla="*/ 58397 h 874716"/>
                <a:gd name="connsiteX64" fmla="*/ 2118621 w 6857455"/>
                <a:gd name="connsiteY64" fmla="*/ 47919 h 874716"/>
                <a:gd name="connsiteX65" fmla="*/ 2057659 w 6857455"/>
                <a:gd name="connsiteY65" fmla="*/ 16866 h 874716"/>
                <a:gd name="connsiteX66" fmla="*/ 1976314 w 6857455"/>
                <a:gd name="connsiteY66" fmla="*/ 8865 h 874716"/>
                <a:gd name="connsiteX67" fmla="*/ 1961454 w 6857455"/>
                <a:gd name="connsiteY67" fmla="*/ 11724 h 874716"/>
                <a:gd name="connsiteX68" fmla="*/ 1906588 w 6857455"/>
                <a:gd name="connsiteY68" fmla="*/ 30964 h 874716"/>
                <a:gd name="connsiteX69" fmla="*/ 1783330 w 6857455"/>
                <a:gd name="connsiteY69" fmla="*/ 48871 h 874716"/>
                <a:gd name="connsiteX70" fmla="*/ 1759327 w 6857455"/>
                <a:gd name="connsiteY70" fmla="*/ 55349 h 874716"/>
                <a:gd name="connsiteX71" fmla="*/ 1716082 w 6857455"/>
                <a:gd name="connsiteY71" fmla="*/ 65445 h 874716"/>
                <a:gd name="connsiteX72" fmla="*/ 1598920 w 6857455"/>
                <a:gd name="connsiteY72" fmla="*/ 72114 h 874716"/>
                <a:gd name="connsiteX73" fmla="*/ 1542150 w 6857455"/>
                <a:gd name="connsiteY73" fmla="*/ 62207 h 874716"/>
                <a:gd name="connsiteX74" fmla="*/ 1516813 w 6857455"/>
                <a:gd name="connsiteY74" fmla="*/ 62779 h 874716"/>
                <a:gd name="connsiteX75" fmla="*/ 1432228 w 6857455"/>
                <a:gd name="connsiteY75" fmla="*/ 88116 h 874716"/>
                <a:gd name="connsiteX76" fmla="*/ 1224765 w 6857455"/>
                <a:gd name="connsiteY76" fmla="*/ 71924 h 874716"/>
                <a:gd name="connsiteX77" fmla="*/ 1159231 w 6857455"/>
                <a:gd name="connsiteY77" fmla="*/ 58207 h 874716"/>
                <a:gd name="connsiteX78" fmla="*/ 1124370 w 6857455"/>
                <a:gd name="connsiteY78" fmla="*/ 56301 h 874716"/>
                <a:gd name="connsiteX79" fmla="*/ 1075600 w 6857455"/>
                <a:gd name="connsiteY79" fmla="*/ 75542 h 874716"/>
                <a:gd name="connsiteX80" fmla="*/ 986633 w 6857455"/>
                <a:gd name="connsiteY80" fmla="*/ 79162 h 874716"/>
                <a:gd name="connsiteX81" fmla="*/ 861089 w 6857455"/>
                <a:gd name="connsiteY81" fmla="*/ 76304 h 874716"/>
                <a:gd name="connsiteX82" fmla="*/ 759168 w 6857455"/>
                <a:gd name="connsiteY82" fmla="*/ 104689 h 874716"/>
                <a:gd name="connsiteX83" fmla="*/ 723735 w 6857455"/>
                <a:gd name="connsiteY83" fmla="*/ 140696 h 874716"/>
                <a:gd name="connsiteX84" fmla="*/ 647532 w 6857455"/>
                <a:gd name="connsiteY84" fmla="*/ 147934 h 874716"/>
                <a:gd name="connsiteX85" fmla="*/ 552659 w 6857455"/>
                <a:gd name="connsiteY85" fmla="*/ 95926 h 874716"/>
                <a:gd name="connsiteX86" fmla="*/ 541800 w 6857455"/>
                <a:gd name="connsiteY86" fmla="*/ 97640 h 874716"/>
                <a:gd name="connsiteX87" fmla="*/ 375107 w 6857455"/>
                <a:gd name="connsiteY87" fmla="*/ 123169 h 874716"/>
                <a:gd name="connsiteX88" fmla="*/ 273567 w 6857455"/>
                <a:gd name="connsiteY88" fmla="*/ 145458 h 874716"/>
                <a:gd name="connsiteX89" fmla="*/ 264043 w 6857455"/>
                <a:gd name="connsiteY89" fmla="*/ 154792 h 874716"/>
                <a:gd name="connsiteX90" fmla="*/ 169360 w 6857455"/>
                <a:gd name="connsiteY90" fmla="*/ 177273 h 874716"/>
                <a:gd name="connsiteX91" fmla="*/ 89347 w 6857455"/>
                <a:gd name="connsiteY91" fmla="*/ 157460 h 874716"/>
                <a:gd name="connsiteX92" fmla="*/ 34291 w 6857455"/>
                <a:gd name="connsiteY92" fmla="*/ 145268 h 874716"/>
                <a:gd name="connsiteX93" fmla="*/ 0 w 6857455"/>
                <a:gd name="connsiteY93" fmla="*/ 142056 h 874716"/>
                <a:gd name="connsiteX94" fmla="*/ 0 w 6857455"/>
                <a:gd name="connsiteY94" fmla="*/ 849556 h 874716"/>
                <a:gd name="connsiteX95" fmla="*/ 60652 w 6857455"/>
                <a:gd name="connsiteY95" fmla="*/ 844783 h 874716"/>
                <a:gd name="connsiteX96" fmla="*/ 119068 w 6857455"/>
                <a:gd name="connsiteY96" fmla="*/ 827281 h 874716"/>
                <a:gd name="connsiteX97" fmla="*/ 171840 w 6857455"/>
                <a:gd name="connsiteY97" fmla="*/ 804420 h 874716"/>
                <a:gd name="connsiteX98" fmla="*/ 274329 w 6857455"/>
                <a:gd name="connsiteY98" fmla="*/ 794324 h 874716"/>
                <a:gd name="connsiteX99" fmla="*/ 306715 w 6857455"/>
                <a:gd name="connsiteY99" fmla="*/ 788798 h 874716"/>
                <a:gd name="connsiteX100" fmla="*/ 393967 w 6857455"/>
                <a:gd name="connsiteY100" fmla="*/ 765937 h 874716"/>
                <a:gd name="connsiteX101" fmla="*/ 493793 w 6857455"/>
                <a:gd name="connsiteY101" fmla="*/ 725549 h 874716"/>
                <a:gd name="connsiteX102" fmla="*/ 546373 w 6857455"/>
                <a:gd name="connsiteY102" fmla="*/ 740600 h 874716"/>
                <a:gd name="connsiteX103" fmla="*/ 730211 w 6857455"/>
                <a:gd name="connsiteY103" fmla="*/ 698116 h 874716"/>
                <a:gd name="connsiteX104" fmla="*/ 784889 w 6857455"/>
                <a:gd name="connsiteY104" fmla="*/ 676018 h 874716"/>
                <a:gd name="connsiteX105" fmla="*/ 800509 w 6857455"/>
                <a:gd name="connsiteY105" fmla="*/ 661349 h 874716"/>
                <a:gd name="connsiteX106" fmla="*/ 857661 w 6857455"/>
                <a:gd name="connsiteY106" fmla="*/ 626868 h 874716"/>
                <a:gd name="connsiteX107" fmla="*/ 949102 w 6857455"/>
                <a:gd name="connsiteY107" fmla="*/ 614676 h 874716"/>
                <a:gd name="connsiteX108" fmla="*/ 960342 w 6857455"/>
                <a:gd name="connsiteY108" fmla="*/ 607435 h 874716"/>
                <a:gd name="connsiteX109" fmla="*/ 977109 w 6857455"/>
                <a:gd name="connsiteY109" fmla="*/ 595815 h 874716"/>
                <a:gd name="connsiteX110" fmla="*/ 1071218 w 6857455"/>
                <a:gd name="connsiteY110" fmla="*/ 575240 h 874716"/>
                <a:gd name="connsiteX111" fmla="*/ 1091983 w 6857455"/>
                <a:gd name="connsiteY111" fmla="*/ 568764 h 874716"/>
                <a:gd name="connsiteX112" fmla="*/ 1109321 w 6857455"/>
                <a:gd name="connsiteY112" fmla="*/ 557904 h 874716"/>
                <a:gd name="connsiteX113" fmla="*/ 1162279 w 6857455"/>
                <a:gd name="connsiteY113" fmla="*/ 532949 h 874716"/>
                <a:gd name="connsiteX114" fmla="*/ 1206097 w 6857455"/>
                <a:gd name="connsiteY114" fmla="*/ 532187 h 874716"/>
                <a:gd name="connsiteX115" fmla="*/ 1266867 w 6857455"/>
                <a:gd name="connsiteY115" fmla="*/ 518088 h 874716"/>
                <a:gd name="connsiteX116" fmla="*/ 1380219 w 6857455"/>
                <a:gd name="connsiteY116" fmla="*/ 504182 h 874716"/>
                <a:gd name="connsiteX117" fmla="*/ 1403461 w 6857455"/>
                <a:gd name="connsiteY117" fmla="*/ 496180 h 874716"/>
                <a:gd name="connsiteX118" fmla="*/ 1544054 w 6857455"/>
                <a:gd name="connsiteY118" fmla="*/ 458268 h 874716"/>
                <a:gd name="connsiteX119" fmla="*/ 1656644 w 6857455"/>
                <a:gd name="connsiteY119" fmla="*/ 459032 h 874716"/>
                <a:gd name="connsiteX120" fmla="*/ 1665406 w 6857455"/>
                <a:gd name="connsiteY120" fmla="*/ 460747 h 874716"/>
                <a:gd name="connsiteX121" fmla="*/ 1708461 w 6857455"/>
                <a:gd name="connsiteY121" fmla="*/ 473318 h 874716"/>
                <a:gd name="connsiteX122" fmla="*/ 1775140 w 6857455"/>
                <a:gd name="connsiteY122" fmla="*/ 469891 h 874716"/>
                <a:gd name="connsiteX123" fmla="*/ 1821051 w 6857455"/>
                <a:gd name="connsiteY123" fmla="*/ 452554 h 874716"/>
                <a:gd name="connsiteX124" fmla="*/ 1878203 w 6857455"/>
                <a:gd name="connsiteY124" fmla="*/ 451792 h 874716"/>
                <a:gd name="connsiteX125" fmla="*/ 1943547 w 6857455"/>
                <a:gd name="connsiteY125" fmla="*/ 462651 h 874716"/>
                <a:gd name="connsiteX126" fmla="*/ 1972884 w 6857455"/>
                <a:gd name="connsiteY126" fmla="*/ 464937 h 874716"/>
                <a:gd name="connsiteX127" fmla="*/ 2053469 w 6857455"/>
                <a:gd name="connsiteY127" fmla="*/ 487417 h 874716"/>
                <a:gd name="connsiteX128" fmla="*/ 2101477 w 6857455"/>
                <a:gd name="connsiteY128" fmla="*/ 481893 h 874716"/>
                <a:gd name="connsiteX129" fmla="*/ 2148722 w 6857455"/>
                <a:gd name="connsiteY129" fmla="*/ 467033 h 874716"/>
                <a:gd name="connsiteX130" fmla="*/ 2179011 w 6857455"/>
                <a:gd name="connsiteY130" fmla="*/ 452744 h 874716"/>
                <a:gd name="connsiteX131" fmla="*/ 2240165 w 6857455"/>
                <a:gd name="connsiteY131" fmla="*/ 442648 h 874716"/>
                <a:gd name="connsiteX132" fmla="*/ 2251404 w 6857455"/>
                <a:gd name="connsiteY132" fmla="*/ 444172 h 874716"/>
                <a:gd name="connsiteX133" fmla="*/ 2433912 w 6857455"/>
                <a:gd name="connsiteY133" fmla="*/ 456746 h 874716"/>
                <a:gd name="connsiteX134" fmla="*/ 2506302 w 6857455"/>
                <a:gd name="connsiteY134" fmla="*/ 476939 h 874716"/>
                <a:gd name="connsiteX135" fmla="*/ 2521735 w 6857455"/>
                <a:gd name="connsiteY135" fmla="*/ 479415 h 874716"/>
                <a:gd name="connsiteX136" fmla="*/ 2675854 w 6857455"/>
                <a:gd name="connsiteY136" fmla="*/ 502086 h 874716"/>
                <a:gd name="connsiteX137" fmla="*/ 2692998 w 6857455"/>
                <a:gd name="connsiteY137" fmla="*/ 503038 h 874716"/>
                <a:gd name="connsiteX138" fmla="*/ 2740816 w 6857455"/>
                <a:gd name="connsiteY138" fmla="*/ 499037 h 874716"/>
                <a:gd name="connsiteX139" fmla="*/ 2853596 w 6857455"/>
                <a:gd name="connsiteY139" fmla="*/ 540187 h 874716"/>
                <a:gd name="connsiteX140" fmla="*/ 2966565 w 6857455"/>
                <a:gd name="connsiteY140" fmla="*/ 554286 h 874716"/>
                <a:gd name="connsiteX141" fmla="*/ 3028671 w 6857455"/>
                <a:gd name="connsiteY141" fmla="*/ 554094 h 874716"/>
                <a:gd name="connsiteX142" fmla="*/ 3073059 w 6857455"/>
                <a:gd name="connsiteY142" fmla="*/ 564192 h 874716"/>
                <a:gd name="connsiteX143" fmla="*/ 3182219 w 6857455"/>
                <a:gd name="connsiteY143" fmla="*/ 594862 h 874716"/>
                <a:gd name="connsiteX144" fmla="*/ 3233656 w 6857455"/>
                <a:gd name="connsiteY144" fmla="*/ 599625 h 874716"/>
                <a:gd name="connsiteX145" fmla="*/ 3288332 w 6857455"/>
                <a:gd name="connsiteY145" fmla="*/ 609914 h 874716"/>
                <a:gd name="connsiteX146" fmla="*/ 3423591 w 6857455"/>
                <a:gd name="connsiteY146" fmla="*/ 656015 h 874716"/>
                <a:gd name="connsiteX147" fmla="*/ 3534084 w 6857455"/>
                <a:gd name="connsiteY147" fmla="*/ 653349 h 874716"/>
                <a:gd name="connsiteX148" fmla="*/ 3604571 w 6857455"/>
                <a:gd name="connsiteY148" fmla="*/ 653918 h 874716"/>
                <a:gd name="connsiteX149" fmla="*/ 3688586 w 6857455"/>
                <a:gd name="connsiteY149" fmla="*/ 669160 h 874716"/>
                <a:gd name="connsiteX150" fmla="*/ 3757358 w 6857455"/>
                <a:gd name="connsiteY150" fmla="*/ 691450 h 874716"/>
                <a:gd name="connsiteX151" fmla="*/ 3852421 w 6857455"/>
                <a:gd name="connsiteY151" fmla="*/ 709167 h 874716"/>
                <a:gd name="connsiteX152" fmla="*/ 3947104 w 6857455"/>
                <a:gd name="connsiteY152" fmla="*/ 743267 h 874716"/>
                <a:gd name="connsiteX153" fmla="*/ 4013208 w 6857455"/>
                <a:gd name="connsiteY153" fmla="*/ 769367 h 874716"/>
                <a:gd name="connsiteX154" fmla="*/ 4105222 w 6857455"/>
                <a:gd name="connsiteY154" fmla="*/ 792417 h 874716"/>
                <a:gd name="connsiteX155" fmla="*/ 4246006 w 6857455"/>
                <a:gd name="connsiteY155" fmla="*/ 808610 h 874716"/>
                <a:gd name="connsiteX156" fmla="*/ 4310779 w 6857455"/>
                <a:gd name="connsiteY156" fmla="*/ 810326 h 874716"/>
                <a:gd name="connsiteX157" fmla="*/ 4413272 w 6857455"/>
                <a:gd name="connsiteY157" fmla="*/ 848235 h 874716"/>
                <a:gd name="connsiteX158" fmla="*/ 4457087 w 6857455"/>
                <a:gd name="connsiteY158" fmla="*/ 866524 h 874716"/>
                <a:gd name="connsiteX159" fmla="*/ 4496523 w 6857455"/>
                <a:gd name="connsiteY159" fmla="*/ 851284 h 874716"/>
                <a:gd name="connsiteX160" fmla="*/ 4522050 w 6857455"/>
                <a:gd name="connsiteY160" fmla="*/ 833757 h 874716"/>
                <a:gd name="connsiteX161" fmla="*/ 4602824 w 6857455"/>
                <a:gd name="connsiteY161" fmla="*/ 848618 h 874716"/>
                <a:gd name="connsiteX162" fmla="*/ 4688553 w 6857455"/>
                <a:gd name="connsiteY162" fmla="*/ 864238 h 874716"/>
                <a:gd name="connsiteX163" fmla="*/ 4749895 w 6857455"/>
                <a:gd name="connsiteY163" fmla="*/ 874716 h 874716"/>
                <a:gd name="connsiteX164" fmla="*/ 4826480 w 6857455"/>
                <a:gd name="connsiteY164" fmla="*/ 866334 h 874716"/>
                <a:gd name="connsiteX165" fmla="*/ 4886870 w 6857455"/>
                <a:gd name="connsiteY165" fmla="*/ 862906 h 874716"/>
                <a:gd name="connsiteX166" fmla="*/ 4935639 w 6857455"/>
                <a:gd name="connsiteY166" fmla="*/ 853190 h 874716"/>
                <a:gd name="connsiteX167" fmla="*/ 4952784 w 6857455"/>
                <a:gd name="connsiteY167" fmla="*/ 847473 h 874716"/>
                <a:gd name="connsiteX168" fmla="*/ 5088617 w 6857455"/>
                <a:gd name="connsiteY168" fmla="*/ 802896 h 874716"/>
                <a:gd name="connsiteX169" fmla="*/ 5233781 w 6857455"/>
                <a:gd name="connsiteY169" fmla="*/ 767271 h 874716"/>
                <a:gd name="connsiteX170" fmla="*/ 5327893 w 6857455"/>
                <a:gd name="connsiteY170" fmla="*/ 789752 h 874716"/>
                <a:gd name="connsiteX171" fmla="*/ 5362946 w 6857455"/>
                <a:gd name="connsiteY171" fmla="*/ 789370 h 874716"/>
                <a:gd name="connsiteX172" fmla="*/ 5524115 w 6857455"/>
                <a:gd name="connsiteY172" fmla="*/ 794514 h 874716"/>
                <a:gd name="connsiteX173" fmla="*/ 5552500 w 6857455"/>
                <a:gd name="connsiteY173" fmla="*/ 800038 h 874716"/>
                <a:gd name="connsiteX174" fmla="*/ 5705857 w 6857455"/>
                <a:gd name="connsiteY174" fmla="*/ 777367 h 874716"/>
                <a:gd name="connsiteX175" fmla="*/ 5761485 w 6857455"/>
                <a:gd name="connsiteY175" fmla="*/ 773557 h 874716"/>
                <a:gd name="connsiteX176" fmla="*/ 5812731 w 6857455"/>
                <a:gd name="connsiteY176" fmla="*/ 767271 h 874716"/>
                <a:gd name="connsiteX177" fmla="*/ 5884361 w 6857455"/>
                <a:gd name="connsiteY177" fmla="*/ 765747 h 874716"/>
                <a:gd name="connsiteX178" fmla="*/ 5958660 w 6857455"/>
                <a:gd name="connsiteY178" fmla="*/ 768605 h 874716"/>
                <a:gd name="connsiteX179" fmla="*/ 6041528 w 6857455"/>
                <a:gd name="connsiteY179" fmla="*/ 768033 h 874716"/>
                <a:gd name="connsiteX180" fmla="*/ 6074297 w 6857455"/>
                <a:gd name="connsiteY180" fmla="*/ 763081 h 874716"/>
                <a:gd name="connsiteX181" fmla="*/ 6162880 w 6857455"/>
                <a:gd name="connsiteY181" fmla="*/ 766509 h 874716"/>
                <a:gd name="connsiteX182" fmla="*/ 6209364 w 6857455"/>
                <a:gd name="connsiteY182" fmla="*/ 760795 h 874716"/>
                <a:gd name="connsiteX183" fmla="*/ 6285948 w 6857455"/>
                <a:gd name="connsiteY183" fmla="*/ 759651 h 874716"/>
                <a:gd name="connsiteX184" fmla="*/ 6310905 w 6857455"/>
                <a:gd name="connsiteY184" fmla="*/ 758316 h 874716"/>
                <a:gd name="connsiteX185" fmla="*/ 6333194 w 6857455"/>
                <a:gd name="connsiteY185" fmla="*/ 757554 h 874716"/>
                <a:gd name="connsiteX186" fmla="*/ 6409586 w 6857455"/>
                <a:gd name="connsiteY186" fmla="*/ 773177 h 874716"/>
                <a:gd name="connsiteX187" fmla="*/ 6477407 w 6857455"/>
                <a:gd name="connsiteY187" fmla="*/ 774129 h 874716"/>
                <a:gd name="connsiteX188" fmla="*/ 6596283 w 6857455"/>
                <a:gd name="connsiteY188" fmla="*/ 786703 h 874716"/>
                <a:gd name="connsiteX189" fmla="*/ 6622573 w 6857455"/>
                <a:gd name="connsiteY189" fmla="*/ 782321 h 874716"/>
                <a:gd name="connsiteX190" fmla="*/ 6704872 w 6857455"/>
                <a:gd name="connsiteY190" fmla="*/ 780607 h 874716"/>
                <a:gd name="connsiteX191" fmla="*/ 6751738 w 6857455"/>
                <a:gd name="connsiteY191" fmla="*/ 779273 h 874716"/>
                <a:gd name="connsiteX192" fmla="*/ 6809650 w 6857455"/>
                <a:gd name="connsiteY192" fmla="*/ 788417 h 874716"/>
                <a:gd name="connsiteX193" fmla="*/ 6832976 w 6857455"/>
                <a:gd name="connsiteY193" fmla="*/ 800428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6857455" h="874716">
                  <a:moveTo>
                    <a:pt x="6857455" y="804643"/>
                  </a:moveTo>
                  <a:lnTo>
                    <a:pt x="6857455" y="562246"/>
                  </a:lnTo>
                  <a:lnTo>
                    <a:pt x="6829178" y="551284"/>
                  </a:lnTo>
                  <a:cubicBezTo>
                    <a:pt x="6805745" y="539044"/>
                    <a:pt x="6784885" y="521708"/>
                    <a:pt x="6766024" y="500372"/>
                  </a:cubicBezTo>
                  <a:cubicBezTo>
                    <a:pt x="6755166" y="488179"/>
                    <a:pt x="6746784" y="486845"/>
                    <a:pt x="6734971" y="500944"/>
                  </a:cubicBezTo>
                  <a:cubicBezTo>
                    <a:pt x="6721257" y="517326"/>
                    <a:pt x="6701634" y="510850"/>
                    <a:pt x="6683915" y="507040"/>
                  </a:cubicBezTo>
                  <a:cubicBezTo>
                    <a:pt x="6665629" y="503230"/>
                    <a:pt x="6647148" y="499228"/>
                    <a:pt x="6628860" y="495418"/>
                  </a:cubicBezTo>
                  <a:cubicBezTo>
                    <a:pt x="6615335" y="492752"/>
                    <a:pt x="6601999" y="490466"/>
                    <a:pt x="6588662" y="487227"/>
                  </a:cubicBezTo>
                  <a:cubicBezTo>
                    <a:pt x="6547133" y="477129"/>
                    <a:pt x="6509794" y="480177"/>
                    <a:pt x="6476074" y="511230"/>
                  </a:cubicBezTo>
                  <a:cubicBezTo>
                    <a:pt x="6450356" y="535043"/>
                    <a:pt x="6417399" y="542093"/>
                    <a:pt x="6382345" y="534853"/>
                  </a:cubicBezTo>
                  <a:cubicBezTo>
                    <a:pt x="6377963" y="533901"/>
                    <a:pt x="6372439" y="530091"/>
                    <a:pt x="6369391" y="531615"/>
                  </a:cubicBezTo>
                  <a:cubicBezTo>
                    <a:pt x="6323479" y="553904"/>
                    <a:pt x="6287092" y="514658"/>
                    <a:pt x="6244799" y="512182"/>
                  </a:cubicBezTo>
                  <a:cubicBezTo>
                    <a:pt x="6226130" y="511040"/>
                    <a:pt x="6207079" y="496942"/>
                    <a:pt x="6190315" y="485703"/>
                  </a:cubicBezTo>
                  <a:cubicBezTo>
                    <a:pt x="6167262" y="470271"/>
                    <a:pt x="6146687" y="455412"/>
                    <a:pt x="6115446" y="462270"/>
                  </a:cubicBezTo>
                  <a:cubicBezTo>
                    <a:pt x="6084203" y="469319"/>
                    <a:pt x="6055627" y="456364"/>
                    <a:pt x="6032194" y="434266"/>
                  </a:cubicBezTo>
                  <a:cubicBezTo>
                    <a:pt x="6014287" y="417501"/>
                    <a:pt x="5994665" y="415977"/>
                    <a:pt x="5971042" y="420738"/>
                  </a:cubicBezTo>
                  <a:cubicBezTo>
                    <a:pt x="5941513" y="426645"/>
                    <a:pt x="5910842" y="427027"/>
                    <a:pt x="5880933" y="430646"/>
                  </a:cubicBezTo>
                  <a:cubicBezTo>
                    <a:pt x="5874454" y="431408"/>
                    <a:pt x="5866265" y="434076"/>
                    <a:pt x="5862452" y="438648"/>
                  </a:cubicBezTo>
                  <a:cubicBezTo>
                    <a:pt x="5815779" y="495418"/>
                    <a:pt x="5750055" y="495990"/>
                    <a:pt x="5685283" y="498658"/>
                  </a:cubicBezTo>
                  <a:cubicBezTo>
                    <a:pt x="5646039" y="500372"/>
                    <a:pt x="5606604" y="500372"/>
                    <a:pt x="5567169" y="499420"/>
                  </a:cubicBezTo>
                  <a:cubicBezTo>
                    <a:pt x="5553832" y="499228"/>
                    <a:pt x="5539736" y="496180"/>
                    <a:pt x="5527923" y="490466"/>
                  </a:cubicBezTo>
                  <a:cubicBezTo>
                    <a:pt x="5503348" y="478463"/>
                    <a:pt x="5480680" y="462843"/>
                    <a:pt x="5456292" y="450650"/>
                  </a:cubicBezTo>
                  <a:cubicBezTo>
                    <a:pt x="5447151" y="445886"/>
                    <a:pt x="5435338" y="445696"/>
                    <a:pt x="5424670" y="444934"/>
                  </a:cubicBezTo>
                  <a:cubicBezTo>
                    <a:pt x="5405809" y="443410"/>
                    <a:pt x="5384854" y="447982"/>
                    <a:pt x="5368662" y="441124"/>
                  </a:cubicBezTo>
                  <a:cubicBezTo>
                    <a:pt x="5326559" y="423407"/>
                    <a:pt x="5287123" y="427407"/>
                    <a:pt x="5247118" y="444934"/>
                  </a:cubicBezTo>
                  <a:cubicBezTo>
                    <a:pt x="5191108" y="469509"/>
                    <a:pt x="5138148" y="467605"/>
                    <a:pt x="5088617" y="428742"/>
                  </a:cubicBezTo>
                  <a:cubicBezTo>
                    <a:pt x="5066328" y="411215"/>
                    <a:pt x="5044609" y="419596"/>
                    <a:pt x="5025750" y="433694"/>
                  </a:cubicBezTo>
                  <a:cubicBezTo>
                    <a:pt x="5004032" y="450078"/>
                    <a:pt x="4982885" y="454268"/>
                    <a:pt x="4957930" y="442268"/>
                  </a:cubicBezTo>
                  <a:cubicBezTo>
                    <a:pt x="4952404" y="439600"/>
                    <a:pt x="4944594" y="440933"/>
                    <a:pt x="4938116" y="441886"/>
                  </a:cubicBezTo>
                  <a:cubicBezTo>
                    <a:pt x="4901158" y="446648"/>
                    <a:pt x="4864009" y="454650"/>
                    <a:pt x="4833910" y="421693"/>
                  </a:cubicBezTo>
                  <a:cubicBezTo>
                    <a:pt x="4828004" y="415214"/>
                    <a:pt x="4818097" y="412549"/>
                    <a:pt x="4810095" y="408167"/>
                  </a:cubicBezTo>
                  <a:cubicBezTo>
                    <a:pt x="4776566" y="390258"/>
                    <a:pt x="4777900" y="391974"/>
                    <a:pt x="4747991" y="413691"/>
                  </a:cubicBezTo>
                  <a:cubicBezTo>
                    <a:pt x="4732369" y="425121"/>
                    <a:pt x="4710842" y="436742"/>
                    <a:pt x="4692745" y="435790"/>
                  </a:cubicBezTo>
                  <a:cubicBezTo>
                    <a:pt x="4583584" y="430075"/>
                    <a:pt x="4479758" y="457508"/>
                    <a:pt x="4375933" y="483417"/>
                  </a:cubicBezTo>
                  <a:cubicBezTo>
                    <a:pt x="4311923" y="499420"/>
                    <a:pt x="4249436" y="500372"/>
                    <a:pt x="4185426" y="484179"/>
                  </a:cubicBezTo>
                  <a:cubicBezTo>
                    <a:pt x="4139133" y="472367"/>
                    <a:pt x="4095315" y="491800"/>
                    <a:pt x="4052072" y="505134"/>
                  </a:cubicBezTo>
                  <a:cubicBezTo>
                    <a:pt x="4043117" y="507799"/>
                    <a:pt x="4034735" y="518278"/>
                    <a:pt x="4029973" y="527233"/>
                  </a:cubicBezTo>
                  <a:cubicBezTo>
                    <a:pt x="4012826" y="558858"/>
                    <a:pt x="3984441" y="563810"/>
                    <a:pt x="3948626" y="550666"/>
                  </a:cubicBezTo>
                  <a:cubicBezTo>
                    <a:pt x="3920241" y="540377"/>
                    <a:pt x="3894332" y="526661"/>
                    <a:pt x="3871280" y="502275"/>
                  </a:cubicBezTo>
                  <a:cubicBezTo>
                    <a:pt x="3844229" y="473701"/>
                    <a:pt x="3816224" y="441124"/>
                    <a:pt x="3774312" y="429122"/>
                  </a:cubicBezTo>
                  <a:cubicBezTo>
                    <a:pt x="3756214" y="423979"/>
                    <a:pt x="3740593" y="423217"/>
                    <a:pt x="3721543" y="428552"/>
                  </a:cubicBezTo>
                  <a:cubicBezTo>
                    <a:pt x="3684583" y="438837"/>
                    <a:pt x="3647436" y="446078"/>
                    <a:pt x="3612763" y="414263"/>
                  </a:cubicBezTo>
                  <a:cubicBezTo>
                    <a:pt x="3593712" y="396736"/>
                    <a:pt x="3567994" y="385496"/>
                    <a:pt x="3537323" y="389878"/>
                  </a:cubicBezTo>
                  <a:cubicBezTo>
                    <a:pt x="3499031" y="395402"/>
                    <a:pt x="3464168" y="381496"/>
                    <a:pt x="3431593" y="360921"/>
                  </a:cubicBezTo>
                  <a:cubicBezTo>
                    <a:pt x="3419971" y="353491"/>
                    <a:pt x="3405682" y="349301"/>
                    <a:pt x="3392158" y="345681"/>
                  </a:cubicBezTo>
                  <a:cubicBezTo>
                    <a:pt x="3360915" y="337298"/>
                    <a:pt x="3329480" y="329868"/>
                    <a:pt x="3297856" y="323010"/>
                  </a:cubicBezTo>
                  <a:cubicBezTo>
                    <a:pt x="3271948" y="317296"/>
                    <a:pt x="3245849" y="313104"/>
                    <a:pt x="3219748" y="308151"/>
                  </a:cubicBezTo>
                  <a:cubicBezTo>
                    <a:pt x="3191173" y="302817"/>
                    <a:pt x="3168502" y="290433"/>
                    <a:pt x="3156692" y="261668"/>
                  </a:cubicBezTo>
                  <a:cubicBezTo>
                    <a:pt x="3152882" y="252524"/>
                    <a:pt x="3143737" y="245283"/>
                    <a:pt x="3136497" y="237663"/>
                  </a:cubicBezTo>
                  <a:cubicBezTo>
                    <a:pt x="3131355" y="232139"/>
                    <a:pt x="3124495" y="227947"/>
                    <a:pt x="3119733" y="222233"/>
                  </a:cubicBezTo>
                  <a:cubicBezTo>
                    <a:pt x="3094776" y="192132"/>
                    <a:pt x="3070201" y="161843"/>
                    <a:pt x="3045436" y="131742"/>
                  </a:cubicBezTo>
                  <a:cubicBezTo>
                    <a:pt x="3042958" y="128884"/>
                    <a:pt x="3040292" y="125455"/>
                    <a:pt x="3037054" y="124121"/>
                  </a:cubicBezTo>
                  <a:cubicBezTo>
                    <a:pt x="3003525" y="110215"/>
                    <a:pt x="2969614" y="97070"/>
                    <a:pt x="2936466" y="82400"/>
                  </a:cubicBezTo>
                  <a:cubicBezTo>
                    <a:pt x="2923702" y="76686"/>
                    <a:pt x="2910558" y="69637"/>
                    <a:pt x="2901031" y="59731"/>
                  </a:cubicBezTo>
                  <a:cubicBezTo>
                    <a:pt x="2879314" y="37250"/>
                    <a:pt x="2859502" y="12866"/>
                    <a:pt x="2828259" y="3149"/>
                  </a:cubicBezTo>
                  <a:cubicBezTo>
                    <a:pt x="2819114" y="293"/>
                    <a:pt x="2808256" y="-1231"/>
                    <a:pt x="2799492" y="1245"/>
                  </a:cubicBezTo>
                  <a:cubicBezTo>
                    <a:pt x="2763867" y="11532"/>
                    <a:pt x="2729005" y="24296"/>
                    <a:pt x="2693570" y="35154"/>
                  </a:cubicBezTo>
                  <a:cubicBezTo>
                    <a:pt x="2671092" y="41823"/>
                    <a:pt x="2650707" y="49825"/>
                    <a:pt x="2639847" y="73448"/>
                  </a:cubicBezTo>
                  <a:cubicBezTo>
                    <a:pt x="2636801" y="80114"/>
                    <a:pt x="2628226" y="87354"/>
                    <a:pt x="2621178" y="88688"/>
                  </a:cubicBezTo>
                  <a:cubicBezTo>
                    <a:pt x="2575839" y="97260"/>
                    <a:pt x="2531069" y="101451"/>
                    <a:pt x="2489348" y="72304"/>
                  </a:cubicBezTo>
                  <a:cubicBezTo>
                    <a:pt x="2480585" y="66017"/>
                    <a:pt x="2464201" y="66017"/>
                    <a:pt x="2452580" y="68683"/>
                  </a:cubicBezTo>
                  <a:cubicBezTo>
                    <a:pt x="2407811" y="78590"/>
                    <a:pt x="2365328" y="82020"/>
                    <a:pt x="2326464" y="50395"/>
                  </a:cubicBezTo>
                  <a:cubicBezTo>
                    <a:pt x="2321892" y="46585"/>
                    <a:pt x="2307224" y="50015"/>
                    <a:pt x="2300365" y="54777"/>
                  </a:cubicBezTo>
                  <a:cubicBezTo>
                    <a:pt x="2234259" y="101261"/>
                    <a:pt x="2198064" y="102405"/>
                    <a:pt x="2130434" y="58397"/>
                  </a:cubicBezTo>
                  <a:cubicBezTo>
                    <a:pt x="2126052" y="55539"/>
                    <a:pt x="2120337" y="52301"/>
                    <a:pt x="2118621" y="47919"/>
                  </a:cubicBezTo>
                  <a:cubicBezTo>
                    <a:pt x="2107001" y="19914"/>
                    <a:pt x="2082236" y="19152"/>
                    <a:pt x="2057659" y="16866"/>
                  </a:cubicBezTo>
                  <a:cubicBezTo>
                    <a:pt x="2030608" y="14390"/>
                    <a:pt x="2003555" y="11152"/>
                    <a:pt x="1976314" y="8865"/>
                  </a:cubicBezTo>
                  <a:cubicBezTo>
                    <a:pt x="1971550" y="8483"/>
                    <a:pt x="1966216" y="10007"/>
                    <a:pt x="1961454" y="11724"/>
                  </a:cubicBezTo>
                  <a:cubicBezTo>
                    <a:pt x="1943165" y="18010"/>
                    <a:pt x="1925449" y="27154"/>
                    <a:pt x="1906588" y="30964"/>
                  </a:cubicBezTo>
                  <a:cubicBezTo>
                    <a:pt x="1865821" y="39156"/>
                    <a:pt x="1826385" y="55539"/>
                    <a:pt x="1783330" y="48871"/>
                  </a:cubicBezTo>
                  <a:cubicBezTo>
                    <a:pt x="1775902" y="47729"/>
                    <a:pt x="1767327" y="53253"/>
                    <a:pt x="1759327" y="55349"/>
                  </a:cubicBezTo>
                  <a:cubicBezTo>
                    <a:pt x="1744849" y="58969"/>
                    <a:pt x="1730750" y="64111"/>
                    <a:pt x="1716082" y="65445"/>
                  </a:cubicBezTo>
                  <a:cubicBezTo>
                    <a:pt x="1677218" y="68875"/>
                    <a:pt x="1637975" y="71924"/>
                    <a:pt x="1598920" y="72114"/>
                  </a:cubicBezTo>
                  <a:cubicBezTo>
                    <a:pt x="1580061" y="72304"/>
                    <a:pt x="1561201" y="65065"/>
                    <a:pt x="1542150" y="62207"/>
                  </a:cubicBezTo>
                  <a:cubicBezTo>
                    <a:pt x="1533578" y="60873"/>
                    <a:pt x="1519669" y="58587"/>
                    <a:pt x="1516813" y="62779"/>
                  </a:cubicBezTo>
                  <a:cubicBezTo>
                    <a:pt x="1494714" y="94592"/>
                    <a:pt x="1463661" y="88496"/>
                    <a:pt x="1432228" y="88116"/>
                  </a:cubicBezTo>
                  <a:cubicBezTo>
                    <a:pt x="1362884" y="87354"/>
                    <a:pt x="1295826" y="60493"/>
                    <a:pt x="1224765" y="71924"/>
                  </a:cubicBezTo>
                  <a:cubicBezTo>
                    <a:pt x="1204191" y="75162"/>
                    <a:pt x="1181330" y="62397"/>
                    <a:pt x="1159231" y="58207"/>
                  </a:cubicBezTo>
                  <a:cubicBezTo>
                    <a:pt x="1147801" y="56111"/>
                    <a:pt x="1135228" y="53633"/>
                    <a:pt x="1124370" y="56301"/>
                  </a:cubicBezTo>
                  <a:cubicBezTo>
                    <a:pt x="1107605" y="60493"/>
                    <a:pt x="1091411" y="68113"/>
                    <a:pt x="1075600" y="75542"/>
                  </a:cubicBezTo>
                  <a:cubicBezTo>
                    <a:pt x="1046261" y="89258"/>
                    <a:pt x="1016162" y="89258"/>
                    <a:pt x="986633" y="79162"/>
                  </a:cubicBezTo>
                  <a:cubicBezTo>
                    <a:pt x="944722" y="64873"/>
                    <a:pt x="903193" y="64873"/>
                    <a:pt x="861089" y="76304"/>
                  </a:cubicBezTo>
                  <a:cubicBezTo>
                    <a:pt x="826990" y="85638"/>
                    <a:pt x="791935" y="92116"/>
                    <a:pt x="759168" y="104689"/>
                  </a:cubicBezTo>
                  <a:cubicBezTo>
                    <a:pt x="744689" y="110215"/>
                    <a:pt x="732497" y="126597"/>
                    <a:pt x="723735" y="140696"/>
                  </a:cubicBezTo>
                  <a:cubicBezTo>
                    <a:pt x="706018" y="169271"/>
                    <a:pt x="674013" y="169081"/>
                    <a:pt x="647532" y="147934"/>
                  </a:cubicBezTo>
                  <a:cubicBezTo>
                    <a:pt x="619717" y="125645"/>
                    <a:pt x="584664" y="112501"/>
                    <a:pt x="552659" y="95926"/>
                  </a:cubicBezTo>
                  <a:cubicBezTo>
                    <a:pt x="549993" y="94592"/>
                    <a:pt x="545039" y="96116"/>
                    <a:pt x="541800" y="97640"/>
                  </a:cubicBezTo>
                  <a:cubicBezTo>
                    <a:pt x="488649" y="122407"/>
                    <a:pt x="433593" y="126979"/>
                    <a:pt x="375107" y="123169"/>
                  </a:cubicBezTo>
                  <a:cubicBezTo>
                    <a:pt x="341960" y="121073"/>
                    <a:pt x="307289" y="137076"/>
                    <a:pt x="273567" y="145458"/>
                  </a:cubicBezTo>
                  <a:cubicBezTo>
                    <a:pt x="269757" y="146410"/>
                    <a:pt x="266519" y="151174"/>
                    <a:pt x="264043" y="154792"/>
                  </a:cubicBezTo>
                  <a:cubicBezTo>
                    <a:pt x="240228" y="190800"/>
                    <a:pt x="208223" y="200706"/>
                    <a:pt x="169360" y="177273"/>
                  </a:cubicBezTo>
                  <a:cubicBezTo>
                    <a:pt x="143643" y="161651"/>
                    <a:pt x="118114" y="158032"/>
                    <a:pt x="89347" y="157460"/>
                  </a:cubicBezTo>
                  <a:cubicBezTo>
                    <a:pt x="71059" y="157078"/>
                    <a:pt x="52962" y="147934"/>
                    <a:pt x="34291" y="145268"/>
                  </a:cubicBezTo>
                  <a:lnTo>
                    <a:pt x="0" y="142056"/>
                  </a:lnTo>
                  <a:lnTo>
                    <a:pt x="0" y="849556"/>
                  </a:lnTo>
                  <a:lnTo>
                    <a:pt x="60652" y="844783"/>
                  </a:lnTo>
                  <a:cubicBezTo>
                    <a:pt x="80251" y="839473"/>
                    <a:pt x="99446" y="832043"/>
                    <a:pt x="119068" y="827281"/>
                  </a:cubicBezTo>
                  <a:cubicBezTo>
                    <a:pt x="137355" y="822899"/>
                    <a:pt x="154501" y="812802"/>
                    <a:pt x="171840" y="804420"/>
                  </a:cubicBezTo>
                  <a:cubicBezTo>
                    <a:pt x="204985" y="788417"/>
                    <a:pt x="240420" y="798514"/>
                    <a:pt x="274329" y="794324"/>
                  </a:cubicBezTo>
                  <a:cubicBezTo>
                    <a:pt x="285188" y="792990"/>
                    <a:pt x="296046" y="791466"/>
                    <a:pt x="306715" y="788798"/>
                  </a:cubicBezTo>
                  <a:cubicBezTo>
                    <a:pt x="335864" y="781749"/>
                    <a:pt x="365583" y="775653"/>
                    <a:pt x="393967" y="765937"/>
                  </a:cubicBezTo>
                  <a:cubicBezTo>
                    <a:pt x="426165" y="755078"/>
                    <a:pt x="457028" y="740600"/>
                    <a:pt x="493793" y="725549"/>
                  </a:cubicBezTo>
                  <a:cubicBezTo>
                    <a:pt x="506557" y="729360"/>
                    <a:pt x="526180" y="739648"/>
                    <a:pt x="546373" y="740600"/>
                  </a:cubicBezTo>
                  <a:cubicBezTo>
                    <a:pt x="611337" y="743838"/>
                    <a:pt x="672107" y="726121"/>
                    <a:pt x="730211" y="698116"/>
                  </a:cubicBezTo>
                  <a:cubicBezTo>
                    <a:pt x="747927" y="689734"/>
                    <a:pt x="766980" y="684210"/>
                    <a:pt x="784889" y="676018"/>
                  </a:cubicBezTo>
                  <a:cubicBezTo>
                    <a:pt x="791173" y="673161"/>
                    <a:pt x="799365" y="667065"/>
                    <a:pt x="800509" y="661349"/>
                  </a:cubicBezTo>
                  <a:cubicBezTo>
                    <a:pt x="807175" y="628201"/>
                    <a:pt x="831942" y="628772"/>
                    <a:pt x="857661" y="626868"/>
                  </a:cubicBezTo>
                  <a:cubicBezTo>
                    <a:pt x="888332" y="624582"/>
                    <a:pt x="918621" y="619248"/>
                    <a:pt x="949102" y="614676"/>
                  </a:cubicBezTo>
                  <a:cubicBezTo>
                    <a:pt x="953104" y="614104"/>
                    <a:pt x="956722" y="610104"/>
                    <a:pt x="960342" y="607435"/>
                  </a:cubicBezTo>
                  <a:cubicBezTo>
                    <a:pt x="965867" y="603435"/>
                    <a:pt x="971011" y="597339"/>
                    <a:pt x="977109" y="595815"/>
                  </a:cubicBezTo>
                  <a:cubicBezTo>
                    <a:pt x="1008350" y="588385"/>
                    <a:pt x="1039783" y="582099"/>
                    <a:pt x="1071218" y="575240"/>
                  </a:cubicBezTo>
                  <a:cubicBezTo>
                    <a:pt x="1078266" y="573716"/>
                    <a:pt x="1085505" y="571812"/>
                    <a:pt x="1091983" y="568764"/>
                  </a:cubicBezTo>
                  <a:cubicBezTo>
                    <a:pt x="1098079" y="565906"/>
                    <a:pt x="1103223" y="560952"/>
                    <a:pt x="1109321" y="557904"/>
                  </a:cubicBezTo>
                  <a:cubicBezTo>
                    <a:pt x="1125892" y="549714"/>
                    <a:pt x="1142851" y="542093"/>
                    <a:pt x="1162279" y="532949"/>
                  </a:cubicBezTo>
                  <a:cubicBezTo>
                    <a:pt x="1173138" y="550094"/>
                    <a:pt x="1187810" y="540377"/>
                    <a:pt x="1206097" y="532187"/>
                  </a:cubicBezTo>
                  <a:cubicBezTo>
                    <a:pt x="1224765" y="523805"/>
                    <a:pt x="1246292" y="521137"/>
                    <a:pt x="1266867" y="518088"/>
                  </a:cubicBezTo>
                  <a:cubicBezTo>
                    <a:pt x="1304588" y="512564"/>
                    <a:pt x="1342499" y="509134"/>
                    <a:pt x="1380219" y="504182"/>
                  </a:cubicBezTo>
                  <a:cubicBezTo>
                    <a:pt x="1388221" y="503038"/>
                    <a:pt x="1397365" y="500944"/>
                    <a:pt x="1403461" y="496180"/>
                  </a:cubicBezTo>
                  <a:cubicBezTo>
                    <a:pt x="1445181" y="464175"/>
                    <a:pt x="1495858" y="455222"/>
                    <a:pt x="1544054" y="458268"/>
                  </a:cubicBezTo>
                  <a:cubicBezTo>
                    <a:pt x="1581965" y="460557"/>
                    <a:pt x="1619114" y="462270"/>
                    <a:pt x="1656644" y="459032"/>
                  </a:cubicBezTo>
                  <a:cubicBezTo>
                    <a:pt x="1659502" y="458841"/>
                    <a:pt x="1663312" y="459223"/>
                    <a:pt x="1665406" y="460747"/>
                  </a:cubicBezTo>
                  <a:cubicBezTo>
                    <a:pt x="1678360" y="470843"/>
                    <a:pt x="1691887" y="471605"/>
                    <a:pt x="1708461" y="473318"/>
                  </a:cubicBezTo>
                  <a:cubicBezTo>
                    <a:pt x="1731894" y="475797"/>
                    <a:pt x="1753421" y="474081"/>
                    <a:pt x="1775140" y="469891"/>
                  </a:cubicBezTo>
                  <a:cubicBezTo>
                    <a:pt x="1790952" y="466843"/>
                    <a:pt x="1806953" y="460557"/>
                    <a:pt x="1821051" y="452554"/>
                  </a:cubicBezTo>
                  <a:cubicBezTo>
                    <a:pt x="1840672" y="441314"/>
                    <a:pt x="1859535" y="436934"/>
                    <a:pt x="1878203" y="451792"/>
                  </a:cubicBezTo>
                  <a:cubicBezTo>
                    <a:pt x="1898396" y="467605"/>
                    <a:pt x="1921257" y="462081"/>
                    <a:pt x="1943547" y="462651"/>
                  </a:cubicBezTo>
                  <a:cubicBezTo>
                    <a:pt x="1953262" y="462843"/>
                    <a:pt x="1963550" y="462461"/>
                    <a:pt x="1972884" y="464937"/>
                  </a:cubicBezTo>
                  <a:cubicBezTo>
                    <a:pt x="1999935" y="471987"/>
                    <a:pt x="2026036" y="482655"/>
                    <a:pt x="2053469" y="487417"/>
                  </a:cubicBezTo>
                  <a:cubicBezTo>
                    <a:pt x="2068710" y="490084"/>
                    <a:pt x="2085664" y="485321"/>
                    <a:pt x="2101477" y="481893"/>
                  </a:cubicBezTo>
                  <a:cubicBezTo>
                    <a:pt x="2117479" y="478273"/>
                    <a:pt x="2133290" y="472749"/>
                    <a:pt x="2148722" y="467033"/>
                  </a:cubicBezTo>
                  <a:cubicBezTo>
                    <a:pt x="2159199" y="463223"/>
                    <a:pt x="2170629" y="459603"/>
                    <a:pt x="2179011" y="452744"/>
                  </a:cubicBezTo>
                  <a:cubicBezTo>
                    <a:pt x="2198064" y="437124"/>
                    <a:pt x="2217685" y="434455"/>
                    <a:pt x="2240165" y="442648"/>
                  </a:cubicBezTo>
                  <a:cubicBezTo>
                    <a:pt x="2243593" y="443982"/>
                    <a:pt x="2247594" y="443982"/>
                    <a:pt x="2251404" y="444172"/>
                  </a:cubicBezTo>
                  <a:cubicBezTo>
                    <a:pt x="2312370" y="448172"/>
                    <a:pt x="2373330" y="450650"/>
                    <a:pt x="2433912" y="456746"/>
                  </a:cubicBezTo>
                  <a:cubicBezTo>
                    <a:pt x="2458485" y="459223"/>
                    <a:pt x="2482107" y="470081"/>
                    <a:pt x="2506302" y="476939"/>
                  </a:cubicBezTo>
                  <a:cubicBezTo>
                    <a:pt x="2511256" y="478273"/>
                    <a:pt x="2516783" y="480369"/>
                    <a:pt x="2521735" y="479415"/>
                  </a:cubicBezTo>
                  <a:cubicBezTo>
                    <a:pt x="2575647" y="469891"/>
                    <a:pt x="2626132" y="483797"/>
                    <a:pt x="2675854" y="502086"/>
                  </a:cubicBezTo>
                  <a:cubicBezTo>
                    <a:pt x="2680996" y="503992"/>
                    <a:pt x="2687282" y="503419"/>
                    <a:pt x="2692998" y="503038"/>
                  </a:cubicBezTo>
                  <a:cubicBezTo>
                    <a:pt x="2709003" y="501706"/>
                    <a:pt x="2726337" y="495038"/>
                    <a:pt x="2740816" y="499037"/>
                  </a:cubicBezTo>
                  <a:cubicBezTo>
                    <a:pt x="2779297" y="510088"/>
                    <a:pt x="2817398" y="523423"/>
                    <a:pt x="2853596" y="540187"/>
                  </a:cubicBezTo>
                  <a:cubicBezTo>
                    <a:pt x="2890365" y="557142"/>
                    <a:pt x="2924464" y="571430"/>
                    <a:pt x="2966565" y="554286"/>
                  </a:cubicBezTo>
                  <a:cubicBezTo>
                    <a:pt x="2984472" y="547045"/>
                    <a:pt x="3008095" y="552190"/>
                    <a:pt x="3028671" y="554094"/>
                  </a:cubicBezTo>
                  <a:cubicBezTo>
                    <a:pt x="3043720" y="555618"/>
                    <a:pt x="3058198" y="564192"/>
                    <a:pt x="3073059" y="564192"/>
                  </a:cubicBezTo>
                  <a:cubicBezTo>
                    <a:pt x="3112686" y="564192"/>
                    <a:pt x="3147927" y="574288"/>
                    <a:pt x="3182219" y="594862"/>
                  </a:cubicBezTo>
                  <a:cubicBezTo>
                    <a:pt x="3195557" y="602863"/>
                    <a:pt x="3216322" y="597529"/>
                    <a:pt x="3233656" y="599625"/>
                  </a:cubicBezTo>
                  <a:cubicBezTo>
                    <a:pt x="3251947" y="602101"/>
                    <a:pt x="3270804" y="604387"/>
                    <a:pt x="3288332" y="609914"/>
                  </a:cubicBezTo>
                  <a:cubicBezTo>
                    <a:pt x="3333672" y="624392"/>
                    <a:pt x="3378441" y="640774"/>
                    <a:pt x="3423591" y="656015"/>
                  </a:cubicBezTo>
                  <a:cubicBezTo>
                    <a:pt x="3460738" y="668590"/>
                    <a:pt x="3497317" y="658683"/>
                    <a:pt x="3534084" y="653349"/>
                  </a:cubicBezTo>
                  <a:cubicBezTo>
                    <a:pt x="3557137" y="649919"/>
                    <a:pt x="3578662" y="641727"/>
                    <a:pt x="3604571" y="653918"/>
                  </a:cubicBezTo>
                  <a:cubicBezTo>
                    <a:pt x="3629338" y="665541"/>
                    <a:pt x="3660771" y="662873"/>
                    <a:pt x="3688586" y="669160"/>
                  </a:cubicBezTo>
                  <a:cubicBezTo>
                    <a:pt x="3712020" y="674494"/>
                    <a:pt x="3734687" y="683068"/>
                    <a:pt x="3757358" y="691450"/>
                  </a:cubicBezTo>
                  <a:cubicBezTo>
                    <a:pt x="3788221" y="702881"/>
                    <a:pt x="3818700" y="714881"/>
                    <a:pt x="3852421" y="709167"/>
                  </a:cubicBezTo>
                  <a:cubicBezTo>
                    <a:pt x="3890714" y="702689"/>
                    <a:pt x="3917001" y="727073"/>
                    <a:pt x="3947104" y="743267"/>
                  </a:cubicBezTo>
                  <a:cubicBezTo>
                    <a:pt x="3967869" y="754316"/>
                    <a:pt x="3990538" y="762509"/>
                    <a:pt x="4013208" y="769367"/>
                  </a:cubicBezTo>
                  <a:cubicBezTo>
                    <a:pt x="4043497" y="778321"/>
                    <a:pt x="4074740" y="783655"/>
                    <a:pt x="4105222" y="792417"/>
                  </a:cubicBezTo>
                  <a:cubicBezTo>
                    <a:pt x="4151325" y="805561"/>
                    <a:pt x="4198001" y="815850"/>
                    <a:pt x="4246006" y="808610"/>
                  </a:cubicBezTo>
                  <a:cubicBezTo>
                    <a:pt x="4268105" y="805372"/>
                    <a:pt x="4288682" y="805561"/>
                    <a:pt x="4310779" y="810326"/>
                  </a:cubicBezTo>
                  <a:cubicBezTo>
                    <a:pt x="4346974" y="818136"/>
                    <a:pt x="4384123" y="819089"/>
                    <a:pt x="4413272" y="848235"/>
                  </a:cubicBezTo>
                  <a:cubicBezTo>
                    <a:pt x="4423558" y="858524"/>
                    <a:pt x="4442037" y="861190"/>
                    <a:pt x="4457087" y="866524"/>
                  </a:cubicBezTo>
                  <a:cubicBezTo>
                    <a:pt x="4474424" y="872812"/>
                    <a:pt x="4487186" y="869572"/>
                    <a:pt x="4496523" y="851284"/>
                  </a:cubicBezTo>
                  <a:cubicBezTo>
                    <a:pt x="4500713" y="843093"/>
                    <a:pt x="4512715" y="835091"/>
                    <a:pt x="4522050" y="833757"/>
                  </a:cubicBezTo>
                  <a:cubicBezTo>
                    <a:pt x="4550055" y="829757"/>
                    <a:pt x="4575773" y="835663"/>
                    <a:pt x="4602824" y="848618"/>
                  </a:cubicBezTo>
                  <a:cubicBezTo>
                    <a:pt x="4628161" y="860810"/>
                    <a:pt x="4659786" y="859476"/>
                    <a:pt x="4688553" y="864238"/>
                  </a:cubicBezTo>
                  <a:cubicBezTo>
                    <a:pt x="4708936" y="867668"/>
                    <a:pt x="4729321" y="874716"/>
                    <a:pt x="4749895" y="874716"/>
                  </a:cubicBezTo>
                  <a:cubicBezTo>
                    <a:pt x="4775424" y="874716"/>
                    <a:pt x="4800761" y="868620"/>
                    <a:pt x="4826480" y="866334"/>
                  </a:cubicBezTo>
                  <a:cubicBezTo>
                    <a:pt x="4846482" y="864430"/>
                    <a:pt x="4866867" y="865192"/>
                    <a:pt x="4886870" y="862906"/>
                  </a:cubicBezTo>
                  <a:cubicBezTo>
                    <a:pt x="4903254" y="861190"/>
                    <a:pt x="4919447" y="856810"/>
                    <a:pt x="4935639" y="853190"/>
                  </a:cubicBezTo>
                  <a:cubicBezTo>
                    <a:pt x="4941546" y="851856"/>
                    <a:pt x="4947452" y="846711"/>
                    <a:pt x="4952784" y="847473"/>
                  </a:cubicBezTo>
                  <a:cubicBezTo>
                    <a:pt x="5005745" y="855666"/>
                    <a:pt x="5043847" y="819089"/>
                    <a:pt x="5088617" y="802896"/>
                  </a:cubicBezTo>
                  <a:cubicBezTo>
                    <a:pt x="5135672" y="785749"/>
                    <a:pt x="5181204" y="759461"/>
                    <a:pt x="5233781" y="767271"/>
                  </a:cubicBezTo>
                  <a:cubicBezTo>
                    <a:pt x="5265596" y="772033"/>
                    <a:pt x="5296267" y="783083"/>
                    <a:pt x="5327893" y="789752"/>
                  </a:cubicBezTo>
                  <a:cubicBezTo>
                    <a:pt x="5339132" y="792038"/>
                    <a:pt x="5351705" y="791656"/>
                    <a:pt x="5362946" y="789370"/>
                  </a:cubicBezTo>
                  <a:cubicBezTo>
                    <a:pt x="5417240" y="778891"/>
                    <a:pt x="5470771" y="777367"/>
                    <a:pt x="5524115" y="794514"/>
                  </a:cubicBezTo>
                  <a:cubicBezTo>
                    <a:pt x="5533257" y="797372"/>
                    <a:pt x="5542974" y="800038"/>
                    <a:pt x="5552500" y="800038"/>
                  </a:cubicBezTo>
                  <a:cubicBezTo>
                    <a:pt x="5604697" y="800038"/>
                    <a:pt x="5655944" y="796038"/>
                    <a:pt x="5705857" y="777367"/>
                  </a:cubicBezTo>
                  <a:cubicBezTo>
                    <a:pt x="5722622" y="771080"/>
                    <a:pt x="5743006" y="775081"/>
                    <a:pt x="5761485" y="773557"/>
                  </a:cubicBezTo>
                  <a:cubicBezTo>
                    <a:pt x="5778629" y="772224"/>
                    <a:pt x="5796156" y="771653"/>
                    <a:pt x="5812731" y="767271"/>
                  </a:cubicBezTo>
                  <a:cubicBezTo>
                    <a:pt x="5836925" y="760795"/>
                    <a:pt x="5859404" y="760033"/>
                    <a:pt x="5884361" y="765747"/>
                  </a:cubicBezTo>
                  <a:cubicBezTo>
                    <a:pt x="5908174" y="771080"/>
                    <a:pt x="5933892" y="768415"/>
                    <a:pt x="5958660" y="768605"/>
                  </a:cubicBezTo>
                  <a:cubicBezTo>
                    <a:pt x="5986282" y="768795"/>
                    <a:pt x="6013906" y="768984"/>
                    <a:pt x="6041528" y="768033"/>
                  </a:cubicBezTo>
                  <a:cubicBezTo>
                    <a:pt x="6052579" y="767653"/>
                    <a:pt x="6065151" y="760033"/>
                    <a:pt x="6074297" y="763081"/>
                  </a:cubicBezTo>
                  <a:cubicBezTo>
                    <a:pt x="6103824" y="773366"/>
                    <a:pt x="6133353" y="760985"/>
                    <a:pt x="6162880" y="766509"/>
                  </a:cubicBezTo>
                  <a:cubicBezTo>
                    <a:pt x="6177360" y="769367"/>
                    <a:pt x="6193743" y="761557"/>
                    <a:pt x="6209364" y="760795"/>
                  </a:cubicBezTo>
                  <a:cubicBezTo>
                    <a:pt x="6234892" y="759461"/>
                    <a:pt x="6260419" y="760033"/>
                    <a:pt x="6285948" y="759651"/>
                  </a:cubicBezTo>
                  <a:cubicBezTo>
                    <a:pt x="6294330" y="759461"/>
                    <a:pt x="6302523" y="758699"/>
                    <a:pt x="6310905" y="758316"/>
                  </a:cubicBezTo>
                  <a:cubicBezTo>
                    <a:pt x="6318335" y="757936"/>
                    <a:pt x="6326145" y="756222"/>
                    <a:pt x="6333194" y="757554"/>
                  </a:cubicBezTo>
                  <a:cubicBezTo>
                    <a:pt x="6358723" y="762318"/>
                    <a:pt x="6383869" y="770129"/>
                    <a:pt x="6409586" y="773177"/>
                  </a:cubicBezTo>
                  <a:cubicBezTo>
                    <a:pt x="6431875" y="775843"/>
                    <a:pt x="6454928" y="772224"/>
                    <a:pt x="6477407" y="774129"/>
                  </a:cubicBezTo>
                  <a:cubicBezTo>
                    <a:pt x="6517032" y="777367"/>
                    <a:pt x="6556657" y="783083"/>
                    <a:pt x="6596283" y="786703"/>
                  </a:cubicBezTo>
                  <a:cubicBezTo>
                    <a:pt x="6604857" y="787465"/>
                    <a:pt x="6613809" y="782701"/>
                    <a:pt x="6622573" y="782321"/>
                  </a:cubicBezTo>
                  <a:cubicBezTo>
                    <a:pt x="6650006" y="781369"/>
                    <a:pt x="6677439" y="781177"/>
                    <a:pt x="6704872" y="780607"/>
                  </a:cubicBezTo>
                  <a:cubicBezTo>
                    <a:pt x="6720493" y="780415"/>
                    <a:pt x="6736305" y="780987"/>
                    <a:pt x="6751738" y="779273"/>
                  </a:cubicBezTo>
                  <a:cubicBezTo>
                    <a:pt x="6772120" y="776987"/>
                    <a:pt x="6790599" y="773557"/>
                    <a:pt x="6809650" y="788417"/>
                  </a:cubicBezTo>
                  <a:cubicBezTo>
                    <a:pt x="6816984" y="794180"/>
                    <a:pt x="6824819" y="797942"/>
                    <a:pt x="6832976" y="800428"/>
                  </a:cubicBezTo>
                  <a:close/>
                </a:path>
              </a:pathLst>
            </a:custGeom>
            <a:blipFill dpi="0" rotWithShape="1">
              <a:blip r:embed="rId2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037CC8BE-C455-7BE2-1390-F0375C9D97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647" y="3926863"/>
            <a:ext cx="7430562" cy="2522063"/>
          </a:xfr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 sz="36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Débat</a:t>
            </a:r>
            <a:br>
              <a:rPr 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Discussion </a:t>
            </a:r>
            <a:r>
              <a:rPr lang="en-US" sz="36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ouverte</a:t>
            </a:r>
            <a:endParaRPr lang="en-US" sz="36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9218" name="Picture 2" descr="Débat : Et si on faisait de l'école un laboratoire d'idées ?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162" y="367045"/>
            <a:ext cx="6809532" cy="400041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147643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E5D87AC-5CCC-4E1F-8B25-D3A6053029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30912" y="-1"/>
            <a:ext cx="961089" cy="6858000"/>
            <a:chOff x="11230912" y="-1"/>
            <a:chExt cx="961089" cy="6858000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6EFC8E10-A01A-44C0-92B4-4837ED6C4B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8325915" y="2991369"/>
              <a:ext cx="6857455" cy="874716"/>
            </a:xfrm>
            <a:custGeom>
              <a:avLst/>
              <a:gdLst>
                <a:gd name="connsiteX0" fmla="*/ 6857455 w 6857455"/>
                <a:gd name="connsiteY0" fmla="*/ 804643 h 874716"/>
                <a:gd name="connsiteX1" fmla="*/ 6857455 w 6857455"/>
                <a:gd name="connsiteY1" fmla="*/ 562246 h 874716"/>
                <a:gd name="connsiteX2" fmla="*/ 6829178 w 6857455"/>
                <a:gd name="connsiteY2" fmla="*/ 551284 h 874716"/>
                <a:gd name="connsiteX3" fmla="*/ 6766024 w 6857455"/>
                <a:gd name="connsiteY3" fmla="*/ 500372 h 874716"/>
                <a:gd name="connsiteX4" fmla="*/ 6734971 w 6857455"/>
                <a:gd name="connsiteY4" fmla="*/ 500944 h 874716"/>
                <a:gd name="connsiteX5" fmla="*/ 6683915 w 6857455"/>
                <a:gd name="connsiteY5" fmla="*/ 507040 h 874716"/>
                <a:gd name="connsiteX6" fmla="*/ 6628860 w 6857455"/>
                <a:gd name="connsiteY6" fmla="*/ 495418 h 874716"/>
                <a:gd name="connsiteX7" fmla="*/ 6588662 w 6857455"/>
                <a:gd name="connsiteY7" fmla="*/ 487227 h 874716"/>
                <a:gd name="connsiteX8" fmla="*/ 6476074 w 6857455"/>
                <a:gd name="connsiteY8" fmla="*/ 511230 h 874716"/>
                <a:gd name="connsiteX9" fmla="*/ 6382345 w 6857455"/>
                <a:gd name="connsiteY9" fmla="*/ 534853 h 874716"/>
                <a:gd name="connsiteX10" fmla="*/ 6369391 w 6857455"/>
                <a:gd name="connsiteY10" fmla="*/ 531615 h 874716"/>
                <a:gd name="connsiteX11" fmla="*/ 6244799 w 6857455"/>
                <a:gd name="connsiteY11" fmla="*/ 512182 h 874716"/>
                <a:gd name="connsiteX12" fmla="*/ 6190315 w 6857455"/>
                <a:gd name="connsiteY12" fmla="*/ 485703 h 874716"/>
                <a:gd name="connsiteX13" fmla="*/ 6115446 w 6857455"/>
                <a:gd name="connsiteY13" fmla="*/ 462270 h 874716"/>
                <a:gd name="connsiteX14" fmla="*/ 6032194 w 6857455"/>
                <a:gd name="connsiteY14" fmla="*/ 434266 h 874716"/>
                <a:gd name="connsiteX15" fmla="*/ 5971042 w 6857455"/>
                <a:gd name="connsiteY15" fmla="*/ 420738 h 874716"/>
                <a:gd name="connsiteX16" fmla="*/ 5880933 w 6857455"/>
                <a:gd name="connsiteY16" fmla="*/ 430646 h 874716"/>
                <a:gd name="connsiteX17" fmla="*/ 5862452 w 6857455"/>
                <a:gd name="connsiteY17" fmla="*/ 438648 h 874716"/>
                <a:gd name="connsiteX18" fmla="*/ 5685283 w 6857455"/>
                <a:gd name="connsiteY18" fmla="*/ 498658 h 874716"/>
                <a:gd name="connsiteX19" fmla="*/ 5567169 w 6857455"/>
                <a:gd name="connsiteY19" fmla="*/ 499420 h 874716"/>
                <a:gd name="connsiteX20" fmla="*/ 5527923 w 6857455"/>
                <a:gd name="connsiteY20" fmla="*/ 490466 h 874716"/>
                <a:gd name="connsiteX21" fmla="*/ 5456292 w 6857455"/>
                <a:gd name="connsiteY21" fmla="*/ 450650 h 874716"/>
                <a:gd name="connsiteX22" fmla="*/ 5424670 w 6857455"/>
                <a:gd name="connsiteY22" fmla="*/ 444934 h 874716"/>
                <a:gd name="connsiteX23" fmla="*/ 5368662 w 6857455"/>
                <a:gd name="connsiteY23" fmla="*/ 441124 h 874716"/>
                <a:gd name="connsiteX24" fmla="*/ 5247118 w 6857455"/>
                <a:gd name="connsiteY24" fmla="*/ 444934 h 874716"/>
                <a:gd name="connsiteX25" fmla="*/ 5088617 w 6857455"/>
                <a:gd name="connsiteY25" fmla="*/ 428742 h 874716"/>
                <a:gd name="connsiteX26" fmla="*/ 5025750 w 6857455"/>
                <a:gd name="connsiteY26" fmla="*/ 433694 h 874716"/>
                <a:gd name="connsiteX27" fmla="*/ 4957930 w 6857455"/>
                <a:gd name="connsiteY27" fmla="*/ 442268 h 874716"/>
                <a:gd name="connsiteX28" fmla="*/ 4938116 w 6857455"/>
                <a:gd name="connsiteY28" fmla="*/ 441886 h 874716"/>
                <a:gd name="connsiteX29" fmla="*/ 4833910 w 6857455"/>
                <a:gd name="connsiteY29" fmla="*/ 421693 h 874716"/>
                <a:gd name="connsiteX30" fmla="*/ 4810095 w 6857455"/>
                <a:gd name="connsiteY30" fmla="*/ 408167 h 874716"/>
                <a:gd name="connsiteX31" fmla="*/ 4747991 w 6857455"/>
                <a:gd name="connsiteY31" fmla="*/ 413691 h 874716"/>
                <a:gd name="connsiteX32" fmla="*/ 4692745 w 6857455"/>
                <a:gd name="connsiteY32" fmla="*/ 435790 h 874716"/>
                <a:gd name="connsiteX33" fmla="*/ 4375933 w 6857455"/>
                <a:gd name="connsiteY33" fmla="*/ 483417 h 874716"/>
                <a:gd name="connsiteX34" fmla="*/ 4185426 w 6857455"/>
                <a:gd name="connsiteY34" fmla="*/ 484179 h 874716"/>
                <a:gd name="connsiteX35" fmla="*/ 4052072 w 6857455"/>
                <a:gd name="connsiteY35" fmla="*/ 505134 h 874716"/>
                <a:gd name="connsiteX36" fmla="*/ 4029973 w 6857455"/>
                <a:gd name="connsiteY36" fmla="*/ 527233 h 874716"/>
                <a:gd name="connsiteX37" fmla="*/ 3948626 w 6857455"/>
                <a:gd name="connsiteY37" fmla="*/ 550666 h 874716"/>
                <a:gd name="connsiteX38" fmla="*/ 3871280 w 6857455"/>
                <a:gd name="connsiteY38" fmla="*/ 502275 h 874716"/>
                <a:gd name="connsiteX39" fmla="*/ 3774312 w 6857455"/>
                <a:gd name="connsiteY39" fmla="*/ 429122 h 874716"/>
                <a:gd name="connsiteX40" fmla="*/ 3721543 w 6857455"/>
                <a:gd name="connsiteY40" fmla="*/ 428552 h 874716"/>
                <a:gd name="connsiteX41" fmla="*/ 3612763 w 6857455"/>
                <a:gd name="connsiteY41" fmla="*/ 414263 h 874716"/>
                <a:gd name="connsiteX42" fmla="*/ 3537323 w 6857455"/>
                <a:gd name="connsiteY42" fmla="*/ 389878 h 874716"/>
                <a:gd name="connsiteX43" fmla="*/ 3431593 w 6857455"/>
                <a:gd name="connsiteY43" fmla="*/ 360921 h 874716"/>
                <a:gd name="connsiteX44" fmla="*/ 3392158 w 6857455"/>
                <a:gd name="connsiteY44" fmla="*/ 345681 h 874716"/>
                <a:gd name="connsiteX45" fmla="*/ 3297856 w 6857455"/>
                <a:gd name="connsiteY45" fmla="*/ 323010 h 874716"/>
                <a:gd name="connsiteX46" fmla="*/ 3219748 w 6857455"/>
                <a:gd name="connsiteY46" fmla="*/ 308151 h 874716"/>
                <a:gd name="connsiteX47" fmla="*/ 3156692 w 6857455"/>
                <a:gd name="connsiteY47" fmla="*/ 261668 h 874716"/>
                <a:gd name="connsiteX48" fmla="*/ 3136497 w 6857455"/>
                <a:gd name="connsiteY48" fmla="*/ 237663 h 874716"/>
                <a:gd name="connsiteX49" fmla="*/ 3119733 w 6857455"/>
                <a:gd name="connsiteY49" fmla="*/ 222233 h 874716"/>
                <a:gd name="connsiteX50" fmla="*/ 3045436 w 6857455"/>
                <a:gd name="connsiteY50" fmla="*/ 131742 h 874716"/>
                <a:gd name="connsiteX51" fmla="*/ 3037054 w 6857455"/>
                <a:gd name="connsiteY51" fmla="*/ 124121 h 874716"/>
                <a:gd name="connsiteX52" fmla="*/ 2936466 w 6857455"/>
                <a:gd name="connsiteY52" fmla="*/ 82400 h 874716"/>
                <a:gd name="connsiteX53" fmla="*/ 2901031 w 6857455"/>
                <a:gd name="connsiteY53" fmla="*/ 59731 h 874716"/>
                <a:gd name="connsiteX54" fmla="*/ 2828259 w 6857455"/>
                <a:gd name="connsiteY54" fmla="*/ 3149 h 874716"/>
                <a:gd name="connsiteX55" fmla="*/ 2799492 w 6857455"/>
                <a:gd name="connsiteY55" fmla="*/ 1245 h 874716"/>
                <a:gd name="connsiteX56" fmla="*/ 2693570 w 6857455"/>
                <a:gd name="connsiteY56" fmla="*/ 35154 h 874716"/>
                <a:gd name="connsiteX57" fmla="*/ 2639847 w 6857455"/>
                <a:gd name="connsiteY57" fmla="*/ 73448 h 874716"/>
                <a:gd name="connsiteX58" fmla="*/ 2621178 w 6857455"/>
                <a:gd name="connsiteY58" fmla="*/ 88688 h 874716"/>
                <a:gd name="connsiteX59" fmla="*/ 2489348 w 6857455"/>
                <a:gd name="connsiteY59" fmla="*/ 72304 h 874716"/>
                <a:gd name="connsiteX60" fmla="*/ 2452580 w 6857455"/>
                <a:gd name="connsiteY60" fmla="*/ 68683 h 874716"/>
                <a:gd name="connsiteX61" fmla="*/ 2326464 w 6857455"/>
                <a:gd name="connsiteY61" fmla="*/ 50395 h 874716"/>
                <a:gd name="connsiteX62" fmla="*/ 2300365 w 6857455"/>
                <a:gd name="connsiteY62" fmla="*/ 54777 h 874716"/>
                <a:gd name="connsiteX63" fmla="*/ 2130434 w 6857455"/>
                <a:gd name="connsiteY63" fmla="*/ 58397 h 874716"/>
                <a:gd name="connsiteX64" fmla="*/ 2118621 w 6857455"/>
                <a:gd name="connsiteY64" fmla="*/ 47919 h 874716"/>
                <a:gd name="connsiteX65" fmla="*/ 2057659 w 6857455"/>
                <a:gd name="connsiteY65" fmla="*/ 16866 h 874716"/>
                <a:gd name="connsiteX66" fmla="*/ 1976314 w 6857455"/>
                <a:gd name="connsiteY66" fmla="*/ 8865 h 874716"/>
                <a:gd name="connsiteX67" fmla="*/ 1961454 w 6857455"/>
                <a:gd name="connsiteY67" fmla="*/ 11724 h 874716"/>
                <a:gd name="connsiteX68" fmla="*/ 1906588 w 6857455"/>
                <a:gd name="connsiteY68" fmla="*/ 30964 h 874716"/>
                <a:gd name="connsiteX69" fmla="*/ 1783330 w 6857455"/>
                <a:gd name="connsiteY69" fmla="*/ 48871 h 874716"/>
                <a:gd name="connsiteX70" fmla="*/ 1759327 w 6857455"/>
                <a:gd name="connsiteY70" fmla="*/ 55349 h 874716"/>
                <a:gd name="connsiteX71" fmla="*/ 1716082 w 6857455"/>
                <a:gd name="connsiteY71" fmla="*/ 65445 h 874716"/>
                <a:gd name="connsiteX72" fmla="*/ 1598920 w 6857455"/>
                <a:gd name="connsiteY72" fmla="*/ 72114 h 874716"/>
                <a:gd name="connsiteX73" fmla="*/ 1542150 w 6857455"/>
                <a:gd name="connsiteY73" fmla="*/ 62207 h 874716"/>
                <a:gd name="connsiteX74" fmla="*/ 1516813 w 6857455"/>
                <a:gd name="connsiteY74" fmla="*/ 62779 h 874716"/>
                <a:gd name="connsiteX75" fmla="*/ 1432228 w 6857455"/>
                <a:gd name="connsiteY75" fmla="*/ 88116 h 874716"/>
                <a:gd name="connsiteX76" fmla="*/ 1224765 w 6857455"/>
                <a:gd name="connsiteY76" fmla="*/ 71924 h 874716"/>
                <a:gd name="connsiteX77" fmla="*/ 1159231 w 6857455"/>
                <a:gd name="connsiteY77" fmla="*/ 58207 h 874716"/>
                <a:gd name="connsiteX78" fmla="*/ 1124370 w 6857455"/>
                <a:gd name="connsiteY78" fmla="*/ 56301 h 874716"/>
                <a:gd name="connsiteX79" fmla="*/ 1075600 w 6857455"/>
                <a:gd name="connsiteY79" fmla="*/ 75542 h 874716"/>
                <a:gd name="connsiteX80" fmla="*/ 986633 w 6857455"/>
                <a:gd name="connsiteY80" fmla="*/ 79162 h 874716"/>
                <a:gd name="connsiteX81" fmla="*/ 861089 w 6857455"/>
                <a:gd name="connsiteY81" fmla="*/ 76304 h 874716"/>
                <a:gd name="connsiteX82" fmla="*/ 759168 w 6857455"/>
                <a:gd name="connsiteY82" fmla="*/ 104689 h 874716"/>
                <a:gd name="connsiteX83" fmla="*/ 723735 w 6857455"/>
                <a:gd name="connsiteY83" fmla="*/ 140696 h 874716"/>
                <a:gd name="connsiteX84" fmla="*/ 647532 w 6857455"/>
                <a:gd name="connsiteY84" fmla="*/ 147934 h 874716"/>
                <a:gd name="connsiteX85" fmla="*/ 552659 w 6857455"/>
                <a:gd name="connsiteY85" fmla="*/ 95926 h 874716"/>
                <a:gd name="connsiteX86" fmla="*/ 541800 w 6857455"/>
                <a:gd name="connsiteY86" fmla="*/ 97640 h 874716"/>
                <a:gd name="connsiteX87" fmla="*/ 375107 w 6857455"/>
                <a:gd name="connsiteY87" fmla="*/ 123169 h 874716"/>
                <a:gd name="connsiteX88" fmla="*/ 273567 w 6857455"/>
                <a:gd name="connsiteY88" fmla="*/ 145458 h 874716"/>
                <a:gd name="connsiteX89" fmla="*/ 264043 w 6857455"/>
                <a:gd name="connsiteY89" fmla="*/ 154792 h 874716"/>
                <a:gd name="connsiteX90" fmla="*/ 169360 w 6857455"/>
                <a:gd name="connsiteY90" fmla="*/ 177273 h 874716"/>
                <a:gd name="connsiteX91" fmla="*/ 89347 w 6857455"/>
                <a:gd name="connsiteY91" fmla="*/ 157460 h 874716"/>
                <a:gd name="connsiteX92" fmla="*/ 34291 w 6857455"/>
                <a:gd name="connsiteY92" fmla="*/ 145268 h 874716"/>
                <a:gd name="connsiteX93" fmla="*/ 0 w 6857455"/>
                <a:gd name="connsiteY93" fmla="*/ 142056 h 874716"/>
                <a:gd name="connsiteX94" fmla="*/ 0 w 6857455"/>
                <a:gd name="connsiteY94" fmla="*/ 849556 h 874716"/>
                <a:gd name="connsiteX95" fmla="*/ 60652 w 6857455"/>
                <a:gd name="connsiteY95" fmla="*/ 844783 h 874716"/>
                <a:gd name="connsiteX96" fmla="*/ 119068 w 6857455"/>
                <a:gd name="connsiteY96" fmla="*/ 827281 h 874716"/>
                <a:gd name="connsiteX97" fmla="*/ 171840 w 6857455"/>
                <a:gd name="connsiteY97" fmla="*/ 804420 h 874716"/>
                <a:gd name="connsiteX98" fmla="*/ 274329 w 6857455"/>
                <a:gd name="connsiteY98" fmla="*/ 794324 h 874716"/>
                <a:gd name="connsiteX99" fmla="*/ 306715 w 6857455"/>
                <a:gd name="connsiteY99" fmla="*/ 788798 h 874716"/>
                <a:gd name="connsiteX100" fmla="*/ 393967 w 6857455"/>
                <a:gd name="connsiteY100" fmla="*/ 765937 h 874716"/>
                <a:gd name="connsiteX101" fmla="*/ 493793 w 6857455"/>
                <a:gd name="connsiteY101" fmla="*/ 725549 h 874716"/>
                <a:gd name="connsiteX102" fmla="*/ 546373 w 6857455"/>
                <a:gd name="connsiteY102" fmla="*/ 740600 h 874716"/>
                <a:gd name="connsiteX103" fmla="*/ 730211 w 6857455"/>
                <a:gd name="connsiteY103" fmla="*/ 698116 h 874716"/>
                <a:gd name="connsiteX104" fmla="*/ 784889 w 6857455"/>
                <a:gd name="connsiteY104" fmla="*/ 676018 h 874716"/>
                <a:gd name="connsiteX105" fmla="*/ 800509 w 6857455"/>
                <a:gd name="connsiteY105" fmla="*/ 661349 h 874716"/>
                <a:gd name="connsiteX106" fmla="*/ 857661 w 6857455"/>
                <a:gd name="connsiteY106" fmla="*/ 626868 h 874716"/>
                <a:gd name="connsiteX107" fmla="*/ 949102 w 6857455"/>
                <a:gd name="connsiteY107" fmla="*/ 614676 h 874716"/>
                <a:gd name="connsiteX108" fmla="*/ 960342 w 6857455"/>
                <a:gd name="connsiteY108" fmla="*/ 607435 h 874716"/>
                <a:gd name="connsiteX109" fmla="*/ 977109 w 6857455"/>
                <a:gd name="connsiteY109" fmla="*/ 595815 h 874716"/>
                <a:gd name="connsiteX110" fmla="*/ 1071218 w 6857455"/>
                <a:gd name="connsiteY110" fmla="*/ 575240 h 874716"/>
                <a:gd name="connsiteX111" fmla="*/ 1091983 w 6857455"/>
                <a:gd name="connsiteY111" fmla="*/ 568764 h 874716"/>
                <a:gd name="connsiteX112" fmla="*/ 1109321 w 6857455"/>
                <a:gd name="connsiteY112" fmla="*/ 557904 h 874716"/>
                <a:gd name="connsiteX113" fmla="*/ 1162279 w 6857455"/>
                <a:gd name="connsiteY113" fmla="*/ 532949 h 874716"/>
                <a:gd name="connsiteX114" fmla="*/ 1206097 w 6857455"/>
                <a:gd name="connsiteY114" fmla="*/ 532187 h 874716"/>
                <a:gd name="connsiteX115" fmla="*/ 1266867 w 6857455"/>
                <a:gd name="connsiteY115" fmla="*/ 518088 h 874716"/>
                <a:gd name="connsiteX116" fmla="*/ 1380219 w 6857455"/>
                <a:gd name="connsiteY116" fmla="*/ 504182 h 874716"/>
                <a:gd name="connsiteX117" fmla="*/ 1403461 w 6857455"/>
                <a:gd name="connsiteY117" fmla="*/ 496180 h 874716"/>
                <a:gd name="connsiteX118" fmla="*/ 1544054 w 6857455"/>
                <a:gd name="connsiteY118" fmla="*/ 458268 h 874716"/>
                <a:gd name="connsiteX119" fmla="*/ 1656644 w 6857455"/>
                <a:gd name="connsiteY119" fmla="*/ 459032 h 874716"/>
                <a:gd name="connsiteX120" fmla="*/ 1665406 w 6857455"/>
                <a:gd name="connsiteY120" fmla="*/ 460747 h 874716"/>
                <a:gd name="connsiteX121" fmla="*/ 1708461 w 6857455"/>
                <a:gd name="connsiteY121" fmla="*/ 473318 h 874716"/>
                <a:gd name="connsiteX122" fmla="*/ 1775140 w 6857455"/>
                <a:gd name="connsiteY122" fmla="*/ 469891 h 874716"/>
                <a:gd name="connsiteX123" fmla="*/ 1821051 w 6857455"/>
                <a:gd name="connsiteY123" fmla="*/ 452554 h 874716"/>
                <a:gd name="connsiteX124" fmla="*/ 1878203 w 6857455"/>
                <a:gd name="connsiteY124" fmla="*/ 451792 h 874716"/>
                <a:gd name="connsiteX125" fmla="*/ 1943547 w 6857455"/>
                <a:gd name="connsiteY125" fmla="*/ 462651 h 874716"/>
                <a:gd name="connsiteX126" fmla="*/ 1972884 w 6857455"/>
                <a:gd name="connsiteY126" fmla="*/ 464937 h 874716"/>
                <a:gd name="connsiteX127" fmla="*/ 2053469 w 6857455"/>
                <a:gd name="connsiteY127" fmla="*/ 487417 h 874716"/>
                <a:gd name="connsiteX128" fmla="*/ 2101477 w 6857455"/>
                <a:gd name="connsiteY128" fmla="*/ 481893 h 874716"/>
                <a:gd name="connsiteX129" fmla="*/ 2148722 w 6857455"/>
                <a:gd name="connsiteY129" fmla="*/ 467033 h 874716"/>
                <a:gd name="connsiteX130" fmla="*/ 2179011 w 6857455"/>
                <a:gd name="connsiteY130" fmla="*/ 452744 h 874716"/>
                <a:gd name="connsiteX131" fmla="*/ 2240165 w 6857455"/>
                <a:gd name="connsiteY131" fmla="*/ 442648 h 874716"/>
                <a:gd name="connsiteX132" fmla="*/ 2251404 w 6857455"/>
                <a:gd name="connsiteY132" fmla="*/ 444172 h 874716"/>
                <a:gd name="connsiteX133" fmla="*/ 2433912 w 6857455"/>
                <a:gd name="connsiteY133" fmla="*/ 456746 h 874716"/>
                <a:gd name="connsiteX134" fmla="*/ 2506302 w 6857455"/>
                <a:gd name="connsiteY134" fmla="*/ 476939 h 874716"/>
                <a:gd name="connsiteX135" fmla="*/ 2521735 w 6857455"/>
                <a:gd name="connsiteY135" fmla="*/ 479415 h 874716"/>
                <a:gd name="connsiteX136" fmla="*/ 2675854 w 6857455"/>
                <a:gd name="connsiteY136" fmla="*/ 502086 h 874716"/>
                <a:gd name="connsiteX137" fmla="*/ 2692998 w 6857455"/>
                <a:gd name="connsiteY137" fmla="*/ 503038 h 874716"/>
                <a:gd name="connsiteX138" fmla="*/ 2740816 w 6857455"/>
                <a:gd name="connsiteY138" fmla="*/ 499037 h 874716"/>
                <a:gd name="connsiteX139" fmla="*/ 2853596 w 6857455"/>
                <a:gd name="connsiteY139" fmla="*/ 540187 h 874716"/>
                <a:gd name="connsiteX140" fmla="*/ 2966565 w 6857455"/>
                <a:gd name="connsiteY140" fmla="*/ 554286 h 874716"/>
                <a:gd name="connsiteX141" fmla="*/ 3028671 w 6857455"/>
                <a:gd name="connsiteY141" fmla="*/ 554094 h 874716"/>
                <a:gd name="connsiteX142" fmla="*/ 3073059 w 6857455"/>
                <a:gd name="connsiteY142" fmla="*/ 564192 h 874716"/>
                <a:gd name="connsiteX143" fmla="*/ 3182219 w 6857455"/>
                <a:gd name="connsiteY143" fmla="*/ 594862 h 874716"/>
                <a:gd name="connsiteX144" fmla="*/ 3233656 w 6857455"/>
                <a:gd name="connsiteY144" fmla="*/ 599625 h 874716"/>
                <a:gd name="connsiteX145" fmla="*/ 3288332 w 6857455"/>
                <a:gd name="connsiteY145" fmla="*/ 609914 h 874716"/>
                <a:gd name="connsiteX146" fmla="*/ 3423591 w 6857455"/>
                <a:gd name="connsiteY146" fmla="*/ 656015 h 874716"/>
                <a:gd name="connsiteX147" fmla="*/ 3534084 w 6857455"/>
                <a:gd name="connsiteY147" fmla="*/ 653349 h 874716"/>
                <a:gd name="connsiteX148" fmla="*/ 3604571 w 6857455"/>
                <a:gd name="connsiteY148" fmla="*/ 653918 h 874716"/>
                <a:gd name="connsiteX149" fmla="*/ 3688586 w 6857455"/>
                <a:gd name="connsiteY149" fmla="*/ 669160 h 874716"/>
                <a:gd name="connsiteX150" fmla="*/ 3757358 w 6857455"/>
                <a:gd name="connsiteY150" fmla="*/ 691450 h 874716"/>
                <a:gd name="connsiteX151" fmla="*/ 3852421 w 6857455"/>
                <a:gd name="connsiteY151" fmla="*/ 709167 h 874716"/>
                <a:gd name="connsiteX152" fmla="*/ 3947104 w 6857455"/>
                <a:gd name="connsiteY152" fmla="*/ 743267 h 874716"/>
                <a:gd name="connsiteX153" fmla="*/ 4013208 w 6857455"/>
                <a:gd name="connsiteY153" fmla="*/ 769367 h 874716"/>
                <a:gd name="connsiteX154" fmla="*/ 4105222 w 6857455"/>
                <a:gd name="connsiteY154" fmla="*/ 792418 h 874716"/>
                <a:gd name="connsiteX155" fmla="*/ 4246006 w 6857455"/>
                <a:gd name="connsiteY155" fmla="*/ 808610 h 874716"/>
                <a:gd name="connsiteX156" fmla="*/ 4310779 w 6857455"/>
                <a:gd name="connsiteY156" fmla="*/ 810326 h 874716"/>
                <a:gd name="connsiteX157" fmla="*/ 4413272 w 6857455"/>
                <a:gd name="connsiteY157" fmla="*/ 848235 h 874716"/>
                <a:gd name="connsiteX158" fmla="*/ 4457087 w 6857455"/>
                <a:gd name="connsiteY158" fmla="*/ 866524 h 874716"/>
                <a:gd name="connsiteX159" fmla="*/ 4496523 w 6857455"/>
                <a:gd name="connsiteY159" fmla="*/ 851284 h 874716"/>
                <a:gd name="connsiteX160" fmla="*/ 4522050 w 6857455"/>
                <a:gd name="connsiteY160" fmla="*/ 833757 h 874716"/>
                <a:gd name="connsiteX161" fmla="*/ 4602824 w 6857455"/>
                <a:gd name="connsiteY161" fmla="*/ 848618 h 874716"/>
                <a:gd name="connsiteX162" fmla="*/ 4688553 w 6857455"/>
                <a:gd name="connsiteY162" fmla="*/ 864238 h 874716"/>
                <a:gd name="connsiteX163" fmla="*/ 4749895 w 6857455"/>
                <a:gd name="connsiteY163" fmla="*/ 874716 h 874716"/>
                <a:gd name="connsiteX164" fmla="*/ 4826480 w 6857455"/>
                <a:gd name="connsiteY164" fmla="*/ 866334 h 874716"/>
                <a:gd name="connsiteX165" fmla="*/ 4886870 w 6857455"/>
                <a:gd name="connsiteY165" fmla="*/ 862906 h 874716"/>
                <a:gd name="connsiteX166" fmla="*/ 4935639 w 6857455"/>
                <a:gd name="connsiteY166" fmla="*/ 853190 h 874716"/>
                <a:gd name="connsiteX167" fmla="*/ 4952784 w 6857455"/>
                <a:gd name="connsiteY167" fmla="*/ 847473 h 874716"/>
                <a:gd name="connsiteX168" fmla="*/ 5088617 w 6857455"/>
                <a:gd name="connsiteY168" fmla="*/ 802896 h 874716"/>
                <a:gd name="connsiteX169" fmla="*/ 5233781 w 6857455"/>
                <a:gd name="connsiteY169" fmla="*/ 767271 h 874716"/>
                <a:gd name="connsiteX170" fmla="*/ 5327893 w 6857455"/>
                <a:gd name="connsiteY170" fmla="*/ 789752 h 874716"/>
                <a:gd name="connsiteX171" fmla="*/ 5362946 w 6857455"/>
                <a:gd name="connsiteY171" fmla="*/ 789370 h 874716"/>
                <a:gd name="connsiteX172" fmla="*/ 5524115 w 6857455"/>
                <a:gd name="connsiteY172" fmla="*/ 794514 h 874716"/>
                <a:gd name="connsiteX173" fmla="*/ 5552500 w 6857455"/>
                <a:gd name="connsiteY173" fmla="*/ 800038 h 874716"/>
                <a:gd name="connsiteX174" fmla="*/ 5705857 w 6857455"/>
                <a:gd name="connsiteY174" fmla="*/ 777367 h 874716"/>
                <a:gd name="connsiteX175" fmla="*/ 5761485 w 6857455"/>
                <a:gd name="connsiteY175" fmla="*/ 773557 h 874716"/>
                <a:gd name="connsiteX176" fmla="*/ 5812731 w 6857455"/>
                <a:gd name="connsiteY176" fmla="*/ 767271 h 874716"/>
                <a:gd name="connsiteX177" fmla="*/ 5884361 w 6857455"/>
                <a:gd name="connsiteY177" fmla="*/ 765747 h 874716"/>
                <a:gd name="connsiteX178" fmla="*/ 5958660 w 6857455"/>
                <a:gd name="connsiteY178" fmla="*/ 768605 h 874716"/>
                <a:gd name="connsiteX179" fmla="*/ 6041528 w 6857455"/>
                <a:gd name="connsiteY179" fmla="*/ 768033 h 874716"/>
                <a:gd name="connsiteX180" fmla="*/ 6074297 w 6857455"/>
                <a:gd name="connsiteY180" fmla="*/ 763081 h 874716"/>
                <a:gd name="connsiteX181" fmla="*/ 6162880 w 6857455"/>
                <a:gd name="connsiteY181" fmla="*/ 766509 h 874716"/>
                <a:gd name="connsiteX182" fmla="*/ 6209364 w 6857455"/>
                <a:gd name="connsiteY182" fmla="*/ 760795 h 874716"/>
                <a:gd name="connsiteX183" fmla="*/ 6285948 w 6857455"/>
                <a:gd name="connsiteY183" fmla="*/ 759651 h 874716"/>
                <a:gd name="connsiteX184" fmla="*/ 6310905 w 6857455"/>
                <a:gd name="connsiteY184" fmla="*/ 758316 h 874716"/>
                <a:gd name="connsiteX185" fmla="*/ 6333194 w 6857455"/>
                <a:gd name="connsiteY185" fmla="*/ 757554 h 874716"/>
                <a:gd name="connsiteX186" fmla="*/ 6409586 w 6857455"/>
                <a:gd name="connsiteY186" fmla="*/ 773177 h 874716"/>
                <a:gd name="connsiteX187" fmla="*/ 6477407 w 6857455"/>
                <a:gd name="connsiteY187" fmla="*/ 774129 h 874716"/>
                <a:gd name="connsiteX188" fmla="*/ 6596283 w 6857455"/>
                <a:gd name="connsiteY188" fmla="*/ 786703 h 874716"/>
                <a:gd name="connsiteX189" fmla="*/ 6622573 w 6857455"/>
                <a:gd name="connsiteY189" fmla="*/ 782321 h 874716"/>
                <a:gd name="connsiteX190" fmla="*/ 6704872 w 6857455"/>
                <a:gd name="connsiteY190" fmla="*/ 780607 h 874716"/>
                <a:gd name="connsiteX191" fmla="*/ 6751738 w 6857455"/>
                <a:gd name="connsiteY191" fmla="*/ 779273 h 874716"/>
                <a:gd name="connsiteX192" fmla="*/ 6809650 w 6857455"/>
                <a:gd name="connsiteY192" fmla="*/ 788417 h 874716"/>
                <a:gd name="connsiteX193" fmla="*/ 6832976 w 6857455"/>
                <a:gd name="connsiteY193" fmla="*/ 800428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6857455" h="874716">
                  <a:moveTo>
                    <a:pt x="6857455" y="804643"/>
                  </a:moveTo>
                  <a:lnTo>
                    <a:pt x="6857455" y="562246"/>
                  </a:lnTo>
                  <a:lnTo>
                    <a:pt x="6829178" y="551284"/>
                  </a:lnTo>
                  <a:cubicBezTo>
                    <a:pt x="6805745" y="539044"/>
                    <a:pt x="6784885" y="521708"/>
                    <a:pt x="6766024" y="500372"/>
                  </a:cubicBezTo>
                  <a:cubicBezTo>
                    <a:pt x="6755166" y="488179"/>
                    <a:pt x="6746784" y="486845"/>
                    <a:pt x="6734971" y="500944"/>
                  </a:cubicBezTo>
                  <a:cubicBezTo>
                    <a:pt x="6721257" y="517326"/>
                    <a:pt x="6701634" y="510850"/>
                    <a:pt x="6683915" y="507040"/>
                  </a:cubicBezTo>
                  <a:cubicBezTo>
                    <a:pt x="6665629" y="503230"/>
                    <a:pt x="6647148" y="499228"/>
                    <a:pt x="6628860" y="495418"/>
                  </a:cubicBezTo>
                  <a:cubicBezTo>
                    <a:pt x="6615335" y="492752"/>
                    <a:pt x="6601999" y="490466"/>
                    <a:pt x="6588662" y="487227"/>
                  </a:cubicBezTo>
                  <a:cubicBezTo>
                    <a:pt x="6547133" y="477129"/>
                    <a:pt x="6509794" y="480177"/>
                    <a:pt x="6476074" y="511230"/>
                  </a:cubicBezTo>
                  <a:cubicBezTo>
                    <a:pt x="6450356" y="535043"/>
                    <a:pt x="6417399" y="542093"/>
                    <a:pt x="6382345" y="534853"/>
                  </a:cubicBezTo>
                  <a:cubicBezTo>
                    <a:pt x="6377963" y="533901"/>
                    <a:pt x="6372439" y="530091"/>
                    <a:pt x="6369391" y="531615"/>
                  </a:cubicBezTo>
                  <a:cubicBezTo>
                    <a:pt x="6323479" y="553904"/>
                    <a:pt x="6287092" y="514658"/>
                    <a:pt x="6244799" y="512182"/>
                  </a:cubicBezTo>
                  <a:cubicBezTo>
                    <a:pt x="6226130" y="511040"/>
                    <a:pt x="6207079" y="496942"/>
                    <a:pt x="6190315" y="485703"/>
                  </a:cubicBezTo>
                  <a:cubicBezTo>
                    <a:pt x="6167262" y="470271"/>
                    <a:pt x="6146687" y="455412"/>
                    <a:pt x="6115446" y="462270"/>
                  </a:cubicBezTo>
                  <a:cubicBezTo>
                    <a:pt x="6084203" y="469319"/>
                    <a:pt x="6055627" y="456364"/>
                    <a:pt x="6032194" y="434266"/>
                  </a:cubicBezTo>
                  <a:cubicBezTo>
                    <a:pt x="6014287" y="417501"/>
                    <a:pt x="5994665" y="415977"/>
                    <a:pt x="5971042" y="420738"/>
                  </a:cubicBezTo>
                  <a:cubicBezTo>
                    <a:pt x="5941513" y="426645"/>
                    <a:pt x="5910842" y="427027"/>
                    <a:pt x="5880933" y="430646"/>
                  </a:cubicBezTo>
                  <a:cubicBezTo>
                    <a:pt x="5874454" y="431408"/>
                    <a:pt x="5866265" y="434076"/>
                    <a:pt x="5862452" y="438648"/>
                  </a:cubicBezTo>
                  <a:cubicBezTo>
                    <a:pt x="5815779" y="495418"/>
                    <a:pt x="5750055" y="495990"/>
                    <a:pt x="5685283" y="498658"/>
                  </a:cubicBezTo>
                  <a:cubicBezTo>
                    <a:pt x="5646039" y="500372"/>
                    <a:pt x="5606604" y="500372"/>
                    <a:pt x="5567169" y="499420"/>
                  </a:cubicBezTo>
                  <a:cubicBezTo>
                    <a:pt x="5553832" y="499228"/>
                    <a:pt x="5539736" y="496180"/>
                    <a:pt x="5527923" y="490466"/>
                  </a:cubicBezTo>
                  <a:cubicBezTo>
                    <a:pt x="5503348" y="478463"/>
                    <a:pt x="5480680" y="462843"/>
                    <a:pt x="5456292" y="450650"/>
                  </a:cubicBezTo>
                  <a:cubicBezTo>
                    <a:pt x="5447151" y="445886"/>
                    <a:pt x="5435338" y="445696"/>
                    <a:pt x="5424670" y="444934"/>
                  </a:cubicBezTo>
                  <a:cubicBezTo>
                    <a:pt x="5405809" y="443410"/>
                    <a:pt x="5384854" y="447982"/>
                    <a:pt x="5368662" y="441124"/>
                  </a:cubicBezTo>
                  <a:cubicBezTo>
                    <a:pt x="5326559" y="423407"/>
                    <a:pt x="5287123" y="427407"/>
                    <a:pt x="5247118" y="444934"/>
                  </a:cubicBezTo>
                  <a:cubicBezTo>
                    <a:pt x="5191108" y="469509"/>
                    <a:pt x="5138148" y="467605"/>
                    <a:pt x="5088617" y="428742"/>
                  </a:cubicBezTo>
                  <a:cubicBezTo>
                    <a:pt x="5066328" y="411215"/>
                    <a:pt x="5044609" y="419596"/>
                    <a:pt x="5025750" y="433694"/>
                  </a:cubicBezTo>
                  <a:cubicBezTo>
                    <a:pt x="5004032" y="450078"/>
                    <a:pt x="4982885" y="454268"/>
                    <a:pt x="4957930" y="442268"/>
                  </a:cubicBezTo>
                  <a:cubicBezTo>
                    <a:pt x="4952404" y="439600"/>
                    <a:pt x="4944594" y="440933"/>
                    <a:pt x="4938116" y="441886"/>
                  </a:cubicBezTo>
                  <a:cubicBezTo>
                    <a:pt x="4901158" y="446648"/>
                    <a:pt x="4864009" y="454650"/>
                    <a:pt x="4833910" y="421693"/>
                  </a:cubicBezTo>
                  <a:cubicBezTo>
                    <a:pt x="4828004" y="415214"/>
                    <a:pt x="4818097" y="412549"/>
                    <a:pt x="4810095" y="408167"/>
                  </a:cubicBezTo>
                  <a:cubicBezTo>
                    <a:pt x="4776566" y="390258"/>
                    <a:pt x="4777900" y="391974"/>
                    <a:pt x="4747991" y="413691"/>
                  </a:cubicBezTo>
                  <a:cubicBezTo>
                    <a:pt x="4732369" y="425121"/>
                    <a:pt x="4710842" y="436742"/>
                    <a:pt x="4692745" y="435790"/>
                  </a:cubicBezTo>
                  <a:cubicBezTo>
                    <a:pt x="4583584" y="430075"/>
                    <a:pt x="4479758" y="457508"/>
                    <a:pt x="4375933" y="483417"/>
                  </a:cubicBezTo>
                  <a:cubicBezTo>
                    <a:pt x="4311923" y="499420"/>
                    <a:pt x="4249436" y="500372"/>
                    <a:pt x="4185426" y="484179"/>
                  </a:cubicBezTo>
                  <a:cubicBezTo>
                    <a:pt x="4139133" y="472367"/>
                    <a:pt x="4095315" y="491800"/>
                    <a:pt x="4052072" y="505134"/>
                  </a:cubicBezTo>
                  <a:cubicBezTo>
                    <a:pt x="4043117" y="507799"/>
                    <a:pt x="4034735" y="518278"/>
                    <a:pt x="4029973" y="527233"/>
                  </a:cubicBezTo>
                  <a:cubicBezTo>
                    <a:pt x="4012826" y="558858"/>
                    <a:pt x="3984441" y="563810"/>
                    <a:pt x="3948626" y="550666"/>
                  </a:cubicBezTo>
                  <a:cubicBezTo>
                    <a:pt x="3920241" y="540377"/>
                    <a:pt x="3894332" y="526661"/>
                    <a:pt x="3871280" y="502275"/>
                  </a:cubicBezTo>
                  <a:cubicBezTo>
                    <a:pt x="3844229" y="473701"/>
                    <a:pt x="3816224" y="441124"/>
                    <a:pt x="3774312" y="429122"/>
                  </a:cubicBezTo>
                  <a:cubicBezTo>
                    <a:pt x="3756214" y="423979"/>
                    <a:pt x="3740593" y="423217"/>
                    <a:pt x="3721543" y="428552"/>
                  </a:cubicBezTo>
                  <a:cubicBezTo>
                    <a:pt x="3684583" y="438837"/>
                    <a:pt x="3647436" y="446078"/>
                    <a:pt x="3612763" y="414263"/>
                  </a:cubicBezTo>
                  <a:cubicBezTo>
                    <a:pt x="3593712" y="396736"/>
                    <a:pt x="3567994" y="385496"/>
                    <a:pt x="3537323" y="389878"/>
                  </a:cubicBezTo>
                  <a:cubicBezTo>
                    <a:pt x="3499031" y="395402"/>
                    <a:pt x="3464168" y="381496"/>
                    <a:pt x="3431593" y="360921"/>
                  </a:cubicBezTo>
                  <a:cubicBezTo>
                    <a:pt x="3419971" y="353491"/>
                    <a:pt x="3405682" y="349301"/>
                    <a:pt x="3392158" y="345681"/>
                  </a:cubicBezTo>
                  <a:cubicBezTo>
                    <a:pt x="3360915" y="337298"/>
                    <a:pt x="3329480" y="329868"/>
                    <a:pt x="3297856" y="323010"/>
                  </a:cubicBezTo>
                  <a:cubicBezTo>
                    <a:pt x="3271948" y="317296"/>
                    <a:pt x="3245849" y="313104"/>
                    <a:pt x="3219748" y="308151"/>
                  </a:cubicBezTo>
                  <a:cubicBezTo>
                    <a:pt x="3191173" y="302817"/>
                    <a:pt x="3168502" y="290433"/>
                    <a:pt x="3156692" y="261668"/>
                  </a:cubicBezTo>
                  <a:cubicBezTo>
                    <a:pt x="3152882" y="252524"/>
                    <a:pt x="3143737" y="245283"/>
                    <a:pt x="3136497" y="237663"/>
                  </a:cubicBezTo>
                  <a:cubicBezTo>
                    <a:pt x="3131355" y="232139"/>
                    <a:pt x="3124495" y="227947"/>
                    <a:pt x="3119733" y="222233"/>
                  </a:cubicBezTo>
                  <a:cubicBezTo>
                    <a:pt x="3094776" y="192132"/>
                    <a:pt x="3070201" y="161843"/>
                    <a:pt x="3045436" y="131742"/>
                  </a:cubicBezTo>
                  <a:cubicBezTo>
                    <a:pt x="3042958" y="128884"/>
                    <a:pt x="3040292" y="125455"/>
                    <a:pt x="3037054" y="124121"/>
                  </a:cubicBezTo>
                  <a:cubicBezTo>
                    <a:pt x="3003525" y="110215"/>
                    <a:pt x="2969614" y="97070"/>
                    <a:pt x="2936466" y="82400"/>
                  </a:cubicBezTo>
                  <a:cubicBezTo>
                    <a:pt x="2923702" y="76686"/>
                    <a:pt x="2910558" y="69637"/>
                    <a:pt x="2901031" y="59731"/>
                  </a:cubicBezTo>
                  <a:cubicBezTo>
                    <a:pt x="2879314" y="37250"/>
                    <a:pt x="2859502" y="12866"/>
                    <a:pt x="2828259" y="3149"/>
                  </a:cubicBezTo>
                  <a:cubicBezTo>
                    <a:pt x="2819114" y="293"/>
                    <a:pt x="2808256" y="-1231"/>
                    <a:pt x="2799492" y="1245"/>
                  </a:cubicBezTo>
                  <a:cubicBezTo>
                    <a:pt x="2763867" y="11532"/>
                    <a:pt x="2729005" y="24296"/>
                    <a:pt x="2693570" y="35154"/>
                  </a:cubicBezTo>
                  <a:cubicBezTo>
                    <a:pt x="2671092" y="41823"/>
                    <a:pt x="2650707" y="49825"/>
                    <a:pt x="2639847" y="73448"/>
                  </a:cubicBezTo>
                  <a:cubicBezTo>
                    <a:pt x="2636801" y="80114"/>
                    <a:pt x="2628226" y="87354"/>
                    <a:pt x="2621178" y="88688"/>
                  </a:cubicBezTo>
                  <a:cubicBezTo>
                    <a:pt x="2575839" y="97260"/>
                    <a:pt x="2531069" y="101451"/>
                    <a:pt x="2489348" y="72304"/>
                  </a:cubicBezTo>
                  <a:cubicBezTo>
                    <a:pt x="2480585" y="66017"/>
                    <a:pt x="2464201" y="66017"/>
                    <a:pt x="2452580" y="68683"/>
                  </a:cubicBezTo>
                  <a:cubicBezTo>
                    <a:pt x="2407811" y="78590"/>
                    <a:pt x="2365328" y="82020"/>
                    <a:pt x="2326464" y="50395"/>
                  </a:cubicBezTo>
                  <a:cubicBezTo>
                    <a:pt x="2321892" y="46585"/>
                    <a:pt x="2307224" y="50015"/>
                    <a:pt x="2300365" y="54777"/>
                  </a:cubicBezTo>
                  <a:cubicBezTo>
                    <a:pt x="2234259" y="101261"/>
                    <a:pt x="2198064" y="102405"/>
                    <a:pt x="2130434" y="58397"/>
                  </a:cubicBezTo>
                  <a:cubicBezTo>
                    <a:pt x="2126052" y="55539"/>
                    <a:pt x="2120337" y="52301"/>
                    <a:pt x="2118621" y="47919"/>
                  </a:cubicBezTo>
                  <a:cubicBezTo>
                    <a:pt x="2107001" y="19914"/>
                    <a:pt x="2082236" y="19152"/>
                    <a:pt x="2057659" y="16866"/>
                  </a:cubicBezTo>
                  <a:cubicBezTo>
                    <a:pt x="2030608" y="14390"/>
                    <a:pt x="2003555" y="11152"/>
                    <a:pt x="1976314" y="8865"/>
                  </a:cubicBezTo>
                  <a:cubicBezTo>
                    <a:pt x="1971550" y="8483"/>
                    <a:pt x="1966216" y="10007"/>
                    <a:pt x="1961454" y="11724"/>
                  </a:cubicBezTo>
                  <a:cubicBezTo>
                    <a:pt x="1943165" y="18010"/>
                    <a:pt x="1925449" y="27154"/>
                    <a:pt x="1906588" y="30964"/>
                  </a:cubicBezTo>
                  <a:cubicBezTo>
                    <a:pt x="1865821" y="39156"/>
                    <a:pt x="1826385" y="55539"/>
                    <a:pt x="1783330" y="48871"/>
                  </a:cubicBezTo>
                  <a:cubicBezTo>
                    <a:pt x="1775902" y="47729"/>
                    <a:pt x="1767327" y="53253"/>
                    <a:pt x="1759327" y="55349"/>
                  </a:cubicBezTo>
                  <a:cubicBezTo>
                    <a:pt x="1744849" y="58969"/>
                    <a:pt x="1730750" y="64111"/>
                    <a:pt x="1716082" y="65445"/>
                  </a:cubicBezTo>
                  <a:cubicBezTo>
                    <a:pt x="1677218" y="68875"/>
                    <a:pt x="1637975" y="71924"/>
                    <a:pt x="1598920" y="72114"/>
                  </a:cubicBezTo>
                  <a:cubicBezTo>
                    <a:pt x="1580061" y="72304"/>
                    <a:pt x="1561201" y="65065"/>
                    <a:pt x="1542150" y="62207"/>
                  </a:cubicBezTo>
                  <a:cubicBezTo>
                    <a:pt x="1533578" y="60873"/>
                    <a:pt x="1519669" y="58587"/>
                    <a:pt x="1516813" y="62779"/>
                  </a:cubicBezTo>
                  <a:cubicBezTo>
                    <a:pt x="1494714" y="94592"/>
                    <a:pt x="1463661" y="88496"/>
                    <a:pt x="1432228" y="88116"/>
                  </a:cubicBezTo>
                  <a:cubicBezTo>
                    <a:pt x="1362884" y="87354"/>
                    <a:pt x="1295826" y="60493"/>
                    <a:pt x="1224765" y="71924"/>
                  </a:cubicBezTo>
                  <a:cubicBezTo>
                    <a:pt x="1204191" y="75162"/>
                    <a:pt x="1181330" y="62397"/>
                    <a:pt x="1159231" y="58207"/>
                  </a:cubicBezTo>
                  <a:cubicBezTo>
                    <a:pt x="1147801" y="56111"/>
                    <a:pt x="1135228" y="53633"/>
                    <a:pt x="1124370" y="56301"/>
                  </a:cubicBezTo>
                  <a:cubicBezTo>
                    <a:pt x="1107605" y="60493"/>
                    <a:pt x="1091411" y="68113"/>
                    <a:pt x="1075600" y="75542"/>
                  </a:cubicBezTo>
                  <a:cubicBezTo>
                    <a:pt x="1046261" y="89258"/>
                    <a:pt x="1016162" y="89258"/>
                    <a:pt x="986633" y="79162"/>
                  </a:cubicBezTo>
                  <a:cubicBezTo>
                    <a:pt x="944722" y="64873"/>
                    <a:pt x="903193" y="64873"/>
                    <a:pt x="861089" y="76304"/>
                  </a:cubicBezTo>
                  <a:cubicBezTo>
                    <a:pt x="826990" y="85638"/>
                    <a:pt x="791935" y="92116"/>
                    <a:pt x="759168" y="104689"/>
                  </a:cubicBezTo>
                  <a:cubicBezTo>
                    <a:pt x="744689" y="110215"/>
                    <a:pt x="732497" y="126597"/>
                    <a:pt x="723735" y="140696"/>
                  </a:cubicBezTo>
                  <a:cubicBezTo>
                    <a:pt x="706018" y="169271"/>
                    <a:pt x="674013" y="169081"/>
                    <a:pt x="647532" y="147934"/>
                  </a:cubicBezTo>
                  <a:cubicBezTo>
                    <a:pt x="619717" y="125645"/>
                    <a:pt x="584664" y="112501"/>
                    <a:pt x="552659" y="95926"/>
                  </a:cubicBezTo>
                  <a:cubicBezTo>
                    <a:pt x="549993" y="94592"/>
                    <a:pt x="545039" y="96116"/>
                    <a:pt x="541800" y="97640"/>
                  </a:cubicBezTo>
                  <a:cubicBezTo>
                    <a:pt x="488649" y="122407"/>
                    <a:pt x="433593" y="126979"/>
                    <a:pt x="375107" y="123169"/>
                  </a:cubicBezTo>
                  <a:cubicBezTo>
                    <a:pt x="341960" y="121073"/>
                    <a:pt x="307289" y="137076"/>
                    <a:pt x="273567" y="145458"/>
                  </a:cubicBezTo>
                  <a:cubicBezTo>
                    <a:pt x="269757" y="146410"/>
                    <a:pt x="266519" y="151174"/>
                    <a:pt x="264043" y="154792"/>
                  </a:cubicBezTo>
                  <a:cubicBezTo>
                    <a:pt x="240228" y="190800"/>
                    <a:pt x="208223" y="200706"/>
                    <a:pt x="169360" y="177273"/>
                  </a:cubicBezTo>
                  <a:cubicBezTo>
                    <a:pt x="143643" y="161651"/>
                    <a:pt x="118114" y="158032"/>
                    <a:pt x="89347" y="157460"/>
                  </a:cubicBezTo>
                  <a:cubicBezTo>
                    <a:pt x="71059" y="157078"/>
                    <a:pt x="52962" y="147934"/>
                    <a:pt x="34291" y="145268"/>
                  </a:cubicBezTo>
                  <a:lnTo>
                    <a:pt x="0" y="142056"/>
                  </a:lnTo>
                  <a:lnTo>
                    <a:pt x="0" y="849556"/>
                  </a:lnTo>
                  <a:lnTo>
                    <a:pt x="60652" y="844783"/>
                  </a:lnTo>
                  <a:cubicBezTo>
                    <a:pt x="80251" y="839473"/>
                    <a:pt x="99446" y="832043"/>
                    <a:pt x="119068" y="827281"/>
                  </a:cubicBezTo>
                  <a:cubicBezTo>
                    <a:pt x="137355" y="822899"/>
                    <a:pt x="154501" y="812802"/>
                    <a:pt x="171840" y="804420"/>
                  </a:cubicBezTo>
                  <a:cubicBezTo>
                    <a:pt x="204985" y="788417"/>
                    <a:pt x="240420" y="798514"/>
                    <a:pt x="274329" y="794324"/>
                  </a:cubicBezTo>
                  <a:cubicBezTo>
                    <a:pt x="285188" y="792990"/>
                    <a:pt x="296046" y="791466"/>
                    <a:pt x="306715" y="788798"/>
                  </a:cubicBezTo>
                  <a:cubicBezTo>
                    <a:pt x="335864" y="781749"/>
                    <a:pt x="365583" y="775653"/>
                    <a:pt x="393967" y="765937"/>
                  </a:cubicBezTo>
                  <a:cubicBezTo>
                    <a:pt x="426165" y="755078"/>
                    <a:pt x="457028" y="740600"/>
                    <a:pt x="493793" y="725549"/>
                  </a:cubicBezTo>
                  <a:cubicBezTo>
                    <a:pt x="506557" y="729360"/>
                    <a:pt x="526180" y="739648"/>
                    <a:pt x="546373" y="740600"/>
                  </a:cubicBezTo>
                  <a:cubicBezTo>
                    <a:pt x="611337" y="743838"/>
                    <a:pt x="672107" y="726121"/>
                    <a:pt x="730211" y="698116"/>
                  </a:cubicBezTo>
                  <a:cubicBezTo>
                    <a:pt x="747927" y="689734"/>
                    <a:pt x="766980" y="684210"/>
                    <a:pt x="784889" y="676018"/>
                  </a:cubicBezTo>
                  <a:cubicBezTo>
                    <a:pt x="791173" y="673161"/>
                    <a:pt x="799365" y="667065"/>
                    <a:pt x="800509" y="661349"/>
                  </a:cubicBezTo>
                  <a:cubicBezTo>
                    <a:pt x="807175" y="628201"/>
                    <a:pt x="831942" y="628772"/>
                    <a:pt x="857661" y="626868"/>
                  </a:cubicBezTo>
                  <a:cubicBezTo>
                    <a:pt x="888332" y="624582"/>
                    <a:pt x="918621" y="619248"/>
                    <a:pt x="949102" y="614676"/>
                  </a:cubicBezTo>
                  <a:cubicBezTo>
                    <a:pt x="953104" y="614104"/>
                    <a:pt x="956722" y="610104"/>
                    <a:pt x="960342" y="607435"/>
                  </a:cubicBezTo>
                  <a:cubicBezTo>
                    <a:pt x="965867" y="603435"/>
                    <a:pt x="971011" y="597339"/>
                    <a:pt x="977109" y="595815"/>
                  </a:cubicBezTo>
                  <a:cubicBezTo>
                    <a:pt x="1008350" y="588385"/>
                    <a:pt x="1039783" y="582099"/>
                    <a:pt x="1071218" y="575240"/>
                  </a:cubicBezTo>
                  <a:cubicBezTo>
                    <a:pt x="1078266" y="573716"/>
                    <a:pt x="1085505" y="571812"/>
                    <a:pt x="1091983" y="568764"/>
                  </a:cubicBezTo>
                  <a:cubicBezTo>
                    <a:pt x="1098079" y="565906"/>
                    <a:pt x="1103223" y="560952"/>
                    <a:pt x="1109321" y="557904"/>
                  </a:cubicBezTo>
                  <a:cubicBezTo>
                    <a:pt x="1125892" y="549714"/>
                    <a:pt x="1142851" y="542093"/>
                    <a:pt x="1162279" y="532949"/>
                  </a:cubicBezTo>
                  <a:cubicBezTo>
                    <a:pt x="1173138" y="550094"/>
                    <a:pt x="1187810" y="540377"/>
                    <a:pt x="1206097" y="532187"/>
                  </a:cubicBezTo>
                  <a:cubicBezTo>
                    <a:pt x="1224765" y="523805"/>
                    <a:pt x="1246292" y="521137"/>
                    <a:pt x="1266867" y="518088"/>
                  </a:cubicBezTo>
                  <a:cubicBezTo>
                    <a:pt x="1304588" y="512564"/>
                    <a:pt x="1342499" y="509134"/>
                    <a:pt x="1380219" y="504182"/>
                  </a:cubicBezTo>
                  <a:cubicBezTo>
                    <a:pt x="1388221" y="503038"/>
                    <a:pt x="1397365" y="500944"/>
                    <a:pt x="1403461" y="496180"/>
                  </a:cubicBezTo>
                  <a:cubicBezTo>
                    <a:pt x="1445181" y="464175"/>
                    <a:pt x="1495858" y="455222"/>
                    <a:pt x="1544054" y="458268"/>
                  </a:cubicBezTo>
                  <a:cubicBezTo>
                    <a:pt x="1581965" y="460557"/>
                    <a:pt x="1619114" y="462270"/>
                    <a:pt x="1656644" y="459032"/>
                  </a:cubicBezTo>
                  <a:cubicBezTo>
                    <a:pt x="1659502" y="458841"/>
                    <a:pt x="1663312" y="459223"/>
                    <a:pt x="1665406" y="460747"/>
                  </a:cubicBezTo>
                  <a:cubicBezTo>
                    <a:pt x="1678360" y="470843"/>
                    <a:pt x="1691887" y="471605"/>
                    <a:pt x="1708461" y="473318"/>
                  </a:cubicBezTo>
                  <a:cubicBezTo>
                    <a:pt x="1731894" y="475797"/>
                    <a:pt x="1753421" y="474081"/>
                    <a:pt x="1775140" y="469891"/>
                  </a:cubicBezTo>
                  <a:cubicBezTo>
                    <a:pt x="1790952" y="466843"/>
                    <a:pt x="1806953" y="460557"/>
                    <a:pt x="1821051" y="452554"/>
                  </a:cubicBezTo>
                  <a:cubicBezTo>
                    <a:pt x="1840672" y="441314"/>
                    <a:pt x="1859535" y="436934"/>
                    <a:pt x="1878203" y="451792"/>
                  </a:cubicBezTo>
                  <a:cubicBezTo>
                    <a:pt x="1898396" y="467605"/>
                    <a:pt x="1921257" y="462081"/>
                    <a:pt x="1943547" y="462651"/>
                  </a:cubicBezTo>
                  <a:cubicBezTo>
                    <a:pt x="1953262" y="462843"/>
                    <a:pt x="1963550" y="462461"/>
                    <a:pt x="1972884" y="464937"/>
                  </a:cubicBezTo>
                  <a:cubicBezTo>
                    <a:pt x="1999935" y="471987"/>
                    <a:pt x="2026036" y="482655"/>
                    <a:pt x="2053469" y="487417"/>
                  </a:cubicBezTo>
                  <a:cubicBezTo>
                    <a:pt x="2068710" y="490084"/>
                    <a:pt x="2085664" y="485321"/>
                    <a:pt x="2101477" y="481893"/>
                  </a:cubicBezTo>
                  <a:cubicBezTo>
                    <a:pt x="2117479" y="478273"/>
                    <a:pt x="2133290" y="472749"/>
                    <a:pt x="2148722" y="467033"/>
                  </a:cubicBezTo>
                  <a:cubicBezTo>
                    <a:pt x="2159199" y="463223"/>
                    <a:pt x="2170629" y="459603"/>
                    <a:pt x="2179011" y="452744"/>
                  </a:cubicBezTo>
                  <a:cubicBezTo>
                    <a:pt x="2198064" y="437124"/>
                    <a:pt x="2217685" y="434455"/>
                    <a:pt x="2240165" y="442648"/>
                  </a:cubicBezTo>
                  <a:cubicBezTo>
                    <a:pt x="2243593" y="443982"/>
                    <a:pt x="2247594" y="443982"/>
                    <a:pt x="2251404" y="444172"/>
                  </a:cubicBezTo>
                  <a:cubicBezTo>
                    <a:pt x="2312370" y="448172"/>
                    <a:pt x="2373330" y="450650"/>
                    <a:pt x="2433912" y="456746"/>
                  </a:cubicBezTo>
                  <a:cubicBezTo>
                    <a:pt x="2458485" y="459223"/>
                    <a:pt x="2482107" y="470081"/>
                    <a:pt x="2506302" y="476939"/>
                  </a:cubicBezTo>
                  <a:cubicBezTo>
                    <a:pt x="2511256" y="478273"/>
                    <a:pt x="2516783" y="480369"/>
                    <a:pt x="2521735" y="479415"/>
                  </a:cubicBezTo>
                  <a:cubicBezTo>
                    <a:pt x="2575647" y="469891"/>
                    <a:pt x="2626132" y="483797"/>
                    <a:pt x="2675854" y="502086"/>
                  </a:cubicBezTo>
                  <a:cubicBezTo>
                    <a:pt x="2680996" y="503992"/>
                    <a:pt x="2687282" y="503419"/>
                    <a:pt x="2692998" y="503038"/>
                  </a:cubicBezTo>
                  <a:cubicBezTo>
                    <a:pt x="2709003" y="501706"/>
                    <a:pt x="2726337" y="495038"/>
                    <a:pt x="2740816" y="499037"/>
                  </a:cubicBezTo>
                  <a:cubicBezTo>
                    <a:pt x="2779297" y="510088"/>
                    <a:pt x="2817398" y="523423"/>
                    <a:pt x="2853596" y="540187"/>
                  </a:cubicBezTo>
                  <a:cubicBezTo>
                    <a:pt x="2890365" y="557142"/>
                    <a:pt x="2924464" y="571430"/>
                    <a:pt x="2966565" y="554286"/>
                  </a:cubicBezTo>
                  <a:cubicBezTo>
                    <a:pt x="2984472" y="547045"/>
                    <a:pt x="3008095" y="552190"/>
                    <a:pt x="3028671" y="554094"/>
                  </a:cubicBezTo>
                  <a:cubicBezTo>
                    <a:pt x="3043720" y="555618"/>
                    <a:pt x="3058198" y="564192"/>
                    <a:pt x="3073059" y="564192"/>
                  </a:cubicBezTo>
                  <a:cubicBezTo>
                    <a:pt x="3112686" y="564192"/>
                    <a:pt x="3147927" y="574288"/>
                    <a:pt x="3182219" y="594862"/>
                  </a:cubicBezTo>
                  <a:cubicBezTo>
                    <a:pt x="3195557" y="602863"/>
                    <a:pt x="3216322" y="597529"/>
                    <a:pt x="3233656" y="599625"/>
                  </a:cubicBezTo>
                  <a:cubicBezTo>
                    <a:pt x="3251947" y="602101"/>
                    <a:pt x="3270804" y="604387"/>
                    <a:pt x="3288332" y="609914"/>
                  </a:cubicBezTo>
                  <a:cubicBezTo>
                    <a:pt x="3333672" y="624392"/>
                    <a:pt x="3378441" y="640774"/>
                    <a:pt x="3423591" y="656015"/>
                  </a:cubicBezTo>
                  <a:cubicBezTo>
                    <a:pt x="3460738" y="668590"/>
                    <a:pt x="3497317" y="658683"/>
                    <a:pt x="3534084" y="653349"/>
                  </a:cubicBezTo>
                  <a:cubicBezTo>
                    <a:pt x="3557137" y="649919"/>
                    <a:pt x="3578662" y="641727"/>
                    <a:pt x="3604571" y="653918"/>
                  </a:cubicBezTo>
                  <a:cubicBezTo>
                    <a:pt x="3629338" y="665541"/>
                    <a:pt x="3660771" y="662873"/>
                    <a:pt x="3688586" y="669160"/>
                  </a:cubicBezTo>
                  <a:cubicBezTo>
                    <a:pt x="3712020" y="674494"/>
                    <a:pt x="3734687" y="683068"/>
                    <a:pt x="3757358" y="691450"/>
                  </a:cubicBezTo>
                  <a:cubicBezTo>
                    <a:pt x="3788221" y="702881"/>
                    <a:pt x="3818700" y="714881"/>
                    <a:pt x="3852421" y="709167"/>
                  </a:cubicBezTo>
                  <a:cubicBezTo>
                    <a:pt x="3890714" y="702689"/>
                    <a:pt x="3917001" y="727073"/>
                    <a:pt x="3947104" y="743267"/>
                  </a:cubicBezTo>
                  <a:cubicBezTo>
                    <a:pt x="3967869" y="754316"/>
                    <a:pt x="3990538" y="762509"/>
                    <a:pt x="4013208" y="769367"/>
                  </a:cubicBezTo>
                  <a:cubicBezTo>
                    <a:pt x="4043497" y="778321"/>
                    <a:pt x="4074740" y="783655"/>
                    <a:pt x="4105222" y="792418"/>
                  </a:cubicBezTo>
                  <a:cubicBezTo>
                    <a:pt x="4151325" y="805561"/>
                    <a:pt x="4198001" y="815850"/>
                    <a:pt x="4246006" y="808610"/>
                  </a:cubicBezTo>
                  <a:cubicBezTo>
                    <a:pt x="4268105" y="805372"/>
                    <a:pt x="4288682" y="805561"/>
                    <a:pt x="4310779" y="810326"/>
                  </a:cubicBezTo>
                  <a:cubicBezTo>
                    <a:pt x="4346974" y="818136"/>
                    <a:pt x="4384123" y="819089"/>
                    <a:pt x="4413272" y="848235"/>
                  </a:cubicBezTo>
                  <a:cubicBezTo>
                    <a:pt x="4423558" y="858524"/>
                    <a:pt x="4442037" y="861190"/>
                    <a:pt x="4457087" y="866524"/>
                  </a:cubicBezTo>
                  <a:cubicBezTo>
                    <a:pt x="4474424" y="872812"/>
                    <a:pt x="4487186" y="869572"/>
                    <a:pt x="4496523" y="851284"/>
                  </a:cubicBezTo>
                  <a:cubicBezTo>
                    <a:pt x="4500713" y="843093"/>
                    <a:pt x="4512715" y="835091"/>
                    <a:pt x="4522050" y="833757"/>
                  </a:cubicBezTo>
                  <a:cubicBezTo>
                    <a:pt x="4550055" y="829757"/>
                    <a:pt x="4575773" y="835663"/>
                    <a:pt x="4602824" y="848618"/>
                  </a:cubicBezTo>
                  <a:cubicBezTo>
                    <a:pt x="4628161" y="860810"/>
                    <a:pt x="4659786" y="859476"/>
                    <a:pt x="4688553" y="864238"/>
                  </a:cubicBezTo>
                  <a:cubicBezTo>
                    <a:pt x="4708936" y="867668"/>
                    <a:pt x="4729321" y="874716"/>
                    <a:pt x="4749895" y="874716"/>
                  </a:cubicBezTo>
                  <a:cubicBezTo>
                    <a:pt x="4775424" y="874716"/>
                    <a:pt x="4800761" y="868620"/>
                    <a:pt x="4826480" y="866334"/>
                  </a:cubicBezTo>
                  <a:cubicBezTo>
                    <a:pt x="4846482" y="864430"/>
                    <a:pt x="4866867" y="865192"/>
                    <a:pt x="4886870" y="862906"/>
                  </a:cubicBezTo>
                  <a:cubicBezTo>
                    <a:pt x="4903254" y="861190"/>
                    <a:pt x="4919447" y="856810"/>
                    <a:pt x="4935639" y="853190"/>
                  </a:cubicBezTo>
                  <a:cubicBezTo>
                    <a:pt x="4941546" y="851856"/>
                    <a:pt x="4947452" y="846711"/>
                    <a:pt x="4952784" y="847473"/>
                  </a:cubicBezTo>
                  <a:cubicBezTo>
                    <a:pt x="5005745" y="855666"/>
                    <a:pt x="5043847" y="819089"/>
                    <a:pt x="5088617" y="802896"/>
                  </a:cubicBezTo>
                  <a:cubicBezTo>
                    <a:pt x="5135672" y="785749"/>
                    <a:pt x="5181204" y="759461"/>
                    <a:pt x="5233781" y="767271"/>
                  </a:cubicBezTo>
                  <a:cubicBezTo>
                    <a:pt x="5265596" y="772033"/>
                    <a:pt x="5296267" y="783083"/>
                    <a:pt x="5327893" y="789752"/>
                  </a:cubicBezTo>
                  <a:cubicBezTo>
                    <a:pt x="5339132" y="792038"/>
                    <a:pt x="5351705" y="791656"/>
                    <a:pt x="5362946" y="789370"/>
                  </a:cubicBezTo>
                  <a:cubicBezTo>
                    <a:pt x="5417240" y="778891"/>
                    <a:pt x="5470771" y="777367"/>
                    <a:pt x="5524115" y="794514"/>
                  </a:cubicBezTo>
                  <a:cubicBezTo>
                    <a:pt x="5533257" y="797372"/>
                    <a:pt x="5542974" y="800038"/>
                    <a:pt x="5552500" y="800038"/>
                  </a:cubicBezTo>
                  <a:cubicBezTo>
                    <a:pt x="5604697" y="800038"/>
                    <a:pt x="5655944" y="796038"/>
                    <a:pt x="5705857" y="777367"/>
                  </a:cubicBezTo>
                  <a:cubicBezTo>
                    <a:pt x="5722622" y="771080"/>
                    <a:pt x="5743006" y="775081"/>
                    <a:pt x="5761485" y="773557"/>
                  </a:cubicBezTo>
                  <a:cubicBezTo>
                    <a:pt x="5778629" y="772224"/>
                    <a:pt x="5796156" y="771653"/>
                    <a:pt x="5812731" y="767271"/>
                  </a:cubicBezTo>
                  <a:cubicBezTo>
                    <a:pt x="5836925" y="760795"/>
                    <a:pt x="5859404" y="760033"/>
                    <a:pt x="5884361" y="765747"/>
                  </a:cubicBezTo>
                  <a:cubicBezTo>
                    <a:pt x="5908174" y="771080"/>
                    <a:pt x="5933892" y="768415"/>
                    <a:pt x="5958660" y="768605"/>
                  </a:cubicBezTo>
                  <a:cubicBezTo>
                    <a:pt x="5986282" y="768795"/>
                    <a:pt x="6013906" y="768984"/>
                    <a:pt x="6041528" y="768033"/>
                  </a:cubicBezTo>
                  <a:cubicBezTo>
                    <a:pt x="6052579" y="767653"/>
                    <a:pt x="6065151" y="760033"/>
                    <a:pt x="6074297" y="763081"/>
                  </a:cubicBezTo>
                  <a:cubicBezTo>
                    <a:pt x="6103824" y="773366"/>
                    <a:pt x="6133353" y="760985"/>
                    <a:pt x="6162880" y="766509"/>
                  </a:cubicBezTo>
                  <a:cubicBezTo>
                    <a:pt x="6177360" y="769367"/>
                    <a:pt x="6193743" y="761557"/>
                    <a:pt x="6209364" y="760795"/>
                  </a:cubicBezTo>
                  <a:cubicBezTo>
                    <a:pt x="6234892" y="759461"/>
                    <a:pt x="6260419" y="760033"/>
                    <a:pt x="6285948" y="759651"/>
                  </a:cubicBezTo>
                  <a:cubicBezTo>
                    <a:pt x="6294330" y="759461"/>
                    <a:pt x="6302523" y="758699"/>
                    <a:pt x="6310905" y="758316"/>
                  </a:cubicBezTo>
                  <a:cubicBezTo>
                    <a:pt x="6318335" y="757936"/>
                    <a:pt x="6326145" y="756222"/>
                    <a:pt x="6333194" y="757554"/>
                  </a:cubicBezTo>
                  <a:cubicBezTo>
                    <a:pt x="6358723" y="762318"/>
                    <a:pt x="6383869" y="770129"/>
                    <a:pt x="6409586" y="773177"/>
                  </a:cubicBezTo>
                  <a:cubicBezTo>
                    <a:pt x="6431875" y="775843"/>
                    <a:pt x="6454928" y="772224"/>
                    <a:pt x="6477407" y="774129"/>
                  </a:cubicBezTo>
                  <a:cubicBezTo>
                    <a:pt x="6517032" y="777367"/>
                    <a:pt x="6556657" y="783083"/>
                    <a:pt x="6596283" y="786703"/>
                  </a:cubicBezTo>
                  <a:cubicBezTo>
                    <a:pt x="6604857" y="787465"/>
                    <a:pt x="6613809" y="782701"/>
                    <a:pt x="6622573" y="782321"/>
                  </a:cubicBezTo>
                  <a:cubicBezTo>
                    <a:pt x="6650006" y="781369"/>
                    <a:pt x="6677439" y="781177"/>
                    <a:pt x="6704872" y="780607"/>
                  </a:cubicBezTo>
                  <a:cubicBezTo>
                    <a:pt x="6720493" y="780415"/>
                    <a:pt x="6736305" y="780987"/>
                    <a:pt x="6751738" y="779273"/>
                  </a:cubicBezTo>
                  <a:cubicBezTo>
                    <a:pt x="6772120" y="776987"/>
                    <a:pt x="6790599" y="773557"/>
                    <a:pt x="6809650" y="788417"/>
                  </a:cubicBezTo>
                  <a:cubicBezTo>
                    <a:pt x="6816984" y="794180"/>
                    <a:pt x="6824819" y="797942"/>
                    <a:pt x="6832976" y="8004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3329C434-C896-4DBB-9A47-D99A5EE414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8239542" y="2991914"/>
              <a:ext cx="6857455" cy="874716"/>
            </a:xfrm>
            <a:custGeom>
              <a:avLst/>
              <a:gdLst>
                <a:gd name="connsiteX0" fmla="*/ 6857455 w 6857455"/>
                <a:gd name="connsiteY0" fmla="*/ 804643 h 874716"/>
                <a:gd name="connsiteX1" fmla="*/ 6857455 w 6857455"/>
                <a:gd name="connsiteY1" fmla="*/ 562246 h 874716"/>
                <a:gd name="connsiteX2" fmla="*/ 6829178 w 6857455"/>
                <a:gd name="connsiteY2" fmla="*/ 551284 h 874716"/>
                <a:gd name="connsiteX3" fmla="*/ 6766024 w 6857455"/>
                <a:gd name="connsiteY3" fmla="*/ 500372 h 874716"/>
                <a:gd name="connsiteX4" fmla="*/ 6734971 w 6857455"/>
                <a:gd name="connsiteY4" fmla="*/ 500944 h 874716"/>
                <a:gd name="connsiteX5" fmla="*/ 6683915 w 6857455"/>
                <a:gd name="connsiteY5" fmla="*/ 507040 h 874716"/>
                <a:gd name="connsiteX6" fmla="*/ 6628860 w 6857455"/>
                <a:gd name="connsiteY6" fmla="*/ 495418 h 874716"/>
                <a:gd name="connsiteX7" fmla="*/ 6588662 w 6857455"/>
                <a:gd name="connsiteY7" fmla="*/ 487227 h 874716"/>
                <a:gd name="connsiteX8" fmla="*/ 6476074 w 6857455"/>
                <a:gd name="connsiteY8" fmla="*/ 511230 h 874716"/>
                <a:gd name="connsiteX9" fmla="*/ 6382345 w 6857455"/>
                <a:gd name="connsiteY9" fmla="*/ 534853 h 874716"/>
                <a:gd name="connsiteX10" fmla="*/ 6369391 w 6857455"/>
                <a:gd name="connsiteY10" fmla="*/ 531615 h 874716"/>
                <a:gd name="connsiteX11" fmla="*/ 6244799 w 6857455"/>
                <a:gd name="connsiteY11" fmla="*/ 512182 h 874716"/>
                <a:gd name="connsiteX12" fmla="*/ 6190315 w 6857455"/>
                <a:gd name="connsiteY12" fmla="*/ 485703 h 874716"/>
                <a:gd name="connsiteX13" fmla="*/ 6115446 w 6857455"/>
                <a:gd name="connsiteY13" fmla="*/ 462270 h 874716"/>
                <a:gd name="connsiteX14" fmla="*/ 6032194 w 6857455"/>
                <a:gd name="connsiteY14" fmla="*/ 434266 h 874716"/>
                <a:gd name="connsiteX15" fmla="*/ 5971042 w 6857455"/>
                <a:gd name="connsiteY15" fmla="*/ 420738 h 874716"/>
                <a:gd name="connsiteX16" fmla="*/ 5880933 w 6857455"/>
                <a:gd name="connsiteY16" fmla="*/ 430646 h 874716"/>
                <a:gd name="connsiteX17" fmla="*/ 5862452 w 6857455"/>
                <a:gd name="connsiteY17" fmla="*/ 438648 h 874716"/>
                <a:gd name="connsiteX18" fmla="*/ 5685283 w 6857455"/>
                <a:gd name="connsiteY18" fmla="*/ 498658 h 874716"/>
                <a:gd name="connsiteX19" fmla="*/ 5567169 w 6857455"/>
                <a:gd name="connsiteY19" fmla="*/ 499420 h 874716"/>
                <a:gd name="connsiteX20" fmla="*/ 5527923 w 6857455"/>
                <a:gd name="connsiteY20" fmla="*/ 490466 h 874716"/>
                <a:gd name="connsiteX21" fmla="*/ 5456292 w 6857455"/>
                <a:gd name="connsiteY21" fmla="*/ 450650 h 874716"/>
                <a:gd name="connsiteX22" fmla="*/ 5424670 w 6857455"/>
                <a:gd name="connsiteY22" fmla="*/ 444934 h 874716"/>
                <a:gd name="connsiteX23" fmla="*/ 5368662 w 6857455"/>
                <a:gd name="connsiteY23" fmla="*/ 441124 h 874716"/>
                <a:gd name="connsiteX24" fmla="*/ 5247118 w 6857455"/>
                <a:gd name="connsiteY24" fmla="*/ 444934 h 874716"/>
                <a:gd name="connsiteX25" fmla="*/ 5088617 w 6857455"/>
                <a:gd name="connsiteY25" fmla="*/ 428742 h 874716"/>
                <a:gd name="connsiteX26" fmla="*/ 5025750 w 6857455"/>
                <a:gd name="connsiteY26" fmla="*/ 433694 h 874716"/>
                <a:gd name="connsiteX27" fmla="*/ 4957930 w 6857455"/>
                <a:gd name="connsiteY27" fmla="*/ 442268 h 874716"/>
                <a:gd name="connsiteX28" fmla="*/ 4938116 w 6857455"/>
                <a:gd name="connsiteY28" fmla="*/ 441886 h 874716"/>
                <a:gd name="connsiteX29" fmla="*/ 4833910 w 6857455"/>
                <a:gd name="connsiteY29" fmla="*/ 421693 h 874716"/>
                <a:gd name="connsiteX30" fmla="*/ 4810095 w 6857455"/>
                <a:gd name="connsiteY30" fmla="*/ 408167 h 874716"/>
                <a:gd name="connsiteX31" fmla="*/ 4747991 w 6857455"/>
                <a:gd name="connsiteY31" fmla="*/ 413691 h 874716"/>
                <a:gd name="connsiteX32" fmla="*/ 4692745 w 6857455"/>
                <a:gd name="connsiteY32" fmla="*/ 435790 h 874716"/>
                <a:gd name="connsiteX33" fmla="*/ 4375933 w 6857455"/>
                <a:gd name="connsiteY33" fmla="*/ 483417 h 874716"/>
                <a:gd name="connsiteX34" fmla="*/ 4185426 w 6857455"/>
                <a:gd name="connsiteY34" fmla="*/ 484179 h 874716"/>
                <a:gd name="connsiteX35" fmla="*/ 4052072 w 6857455"/>
                <a:gd name="connsiteY35" fmla="*/ 505134 h 874716"/>
                <a:gd name="connsiteX36" fmla="*/ 4029973 w 6857455"/>
                <a:gd name="connsiteY36" fmla="*/ 527233 h 874716"/>
                <a:gd name="connsiteX37" fmla="*/ 3948626 w 6857455"/>
                <a:gd name="connsiteY37" fmla="*/ 550666 h 874716"/>
                <a:gd name="connsiteX38" fmla="*/ 3871280 w 6857455"/>
                <a:gd name="connsiteY38" fmla="*/ 502275 h 874716"/>
                <a:gd name="connsiteX39" fmla="*/ 3774312 w 6857455"/>
                <a:gd name="connsiteY39" fmla="*/ 429122 h 874716"/>
                <a:gd name="connsiteX40" fmla="*/ 3721543 w 6857455"/>
                <a:gd name="connsiteY40" fmla="*/ 428552 h 874716"/>
                <a:gd name="connsiteX41" fmla="*/ 3612763 w 6857455"/>
                <a:gd name="connsiteY41" fmla="*/ 414263 h 874716"/>
                <a:gd name="connsiteX42" fmla="*/ 3537323 w 6857455"/>
                <a:gd name="connsiteY42" fmla="*/ 389878 h 874716"/>
                <a:gd name="connsiteX43" fmla="*/ 3431593 w 6857455"/>
                <a:gd name="connsiteY43" fmla="*/ 360921 h 874716"/>
                <a:gd name="connsiteX44" fmla="*/ 3392158 w 6857455"/>
                <a:gd name="connsiteY44" fmla="*/ 345681 h 874716"/>
                <a:gd name="connsiteX45" fmla="*/ 3297856 w 6857455"/>
                <a:gd name="connsiteY45" fmla="*/ 323010 h 874716"/>
                <a:gd name="connsiteX46" fmla="*/ 3219748 w 6857455"/>
                <a:gd name="connsiteY46" fmla="*/ 308151 h 874716"/>
                <a:gd name="connsiteX47" fmla="*/ 3156692 w 6857455"/>
                <a:gd name="connsiteY47" fmla="*/ 261668 h 874716"/>
                <a:gd name="connsiteX48" fmla="*/ 3136497 w 6857455"/>
                <a:gd name="connsiteY48" fmla="*/ 237663 h 874716"/>
                <a:gd name="connsiteX49" fmla="*/ 3119733 w 6857455"/>
                <a:gd name="connsiteY49" fmla="*/ 222233 h 874716"/>
                <a:gd name="connsiteX50" fmla="*/ 3045436 w 6857455"/>
                <a:gd name="connsiteY50" fmla="*/ 131742 h 874716"/>
                <a:gd name="connsiteX51" fmla="*/ 3037054 w 6857455"/>
                <a:gd name="connsiteY51" fmla="*/ 124121 h 874716"/>
                <a:gd name="connsiteX52" fmla="*/ 2936466 w 6857455"/>
                <a:gd name="connsiteY52" fmla="*/ 82400 h 874716"/>
                <a:gd name="connsiteX53" fmla="*/ 2901031 w 6857455"/>
                <a:gd name="connsiteY53" fmla="*/ 59731 h 874716"/>
                <a:gd name="connsiteX54" fmla="*/ 2828259 w 6857455"/>
                <a:gd name="connsiteY54" fmla="*/ 3149 h 874716"/>
                <a:gd name="connsiteX55" fmla="*/ 2799492 w 6857455"/>
                <a:gd name="connsiteY55" fmla="*/ 1245 h 874716"/>
                <a:gd name="connsiteX56" fmla="*/ 2693570 w 6857455"/>
                <a:gd name="connsiteY56" fmla="*/ 35154 h 874716"/>
                <a:gd name="connsiteX57" fmla="*/ 2639847 w 6857455"/>
                <a:gd name="connsiteY57" fmla="*/ 73448 h 874716"/>
                <a:gd name="connsiteX58" fmla="*/ 2621178 w 6857455"/>
                <a:gd name="connsiteY58" fmla="*/ 88688 h 874716"/>
                <a:gd name="connsiteX59" fmla="*/ 2489348 w 6857455"/>
                <a:gd name="connsiteY59" fmla="*/ 72304 h 874716"/>
                <a:gd name="connsiteX60" fmla="*/ 2452580 w 6857455"/>
                <a:gd name="connsiteY60" fmla="*/ 68683 h 874716"/>
                <a:gd name="connsiteX61" fmla="*/ 2326464 w 6857455"/>
                <a:gd name="connsiteY61" fmla="*/ 50395 h 874716"/>
                <a:gd name="connsiteX62" fmla="*/ 2300365 w 6857455"/>
                <a:gd name="connsiteY62" fmla="*/ 54777 h 874716"/>
                <a:gd name="connsiteX63" fmla="*/ 2130434 w 6857455"/>
                <a:gd name="connsiteY63" fmla="*/ 58397 h 874716"/>
                <a:gd name="connsiteX64" fmla="*/ 2118621 w 6857455"/>
                <a:gd name="connsiteY64" fmla="*/ 47919 h 874716"/>
                <a:gd name="connsiteX65" fmla="*/ 2057659 w 6857455"/>
                <a:gd name="connsiteY65" fmla="*/ 16866 h 874716"/>
                <a:gd name="connsiteX66" fmla="*/ 1976314 w 6857455"/>
                <a:gd name="connsiteY66" fmla="*/ 8865 h 874716"/>
                <a:gd name="connsiteX67" fmla="*/ 1961454 w 6857455"/>
                <a:gd name="connsiteY67" fmla="*/ 11724 h 874716"/>
                <a:gd name="connsiteX68" fmla="*/ 1906588 w 6857455"/>
                <a:gd name="connsiteY68" fmla="*/ 30964 h 874716"/>
                <a:gd name="connsiteX69" fmla="*/ 1783330 w 6857455"/>
                <a:gd name="connsiteY69" fmla="*/ 48871 h 874716"/>
                <a:gd name="connsiteX70" fmla="*/ 1759327 w 6857455"/>
                <a:gd name="connsiteY70" fmla="*/ 55349 h 874716"/>
                <a:gd name="connsiteX71" fmla="*/ 1716082 w 6857455"/>
                <a:gd name="connsiteY71" fmla="*/ 65445 h 874716"/>
                <a:gd name="connsiteX72" fmla="*/ 1598920 w 6857455"/>
                <a:gd name="connsiteY72" fmla="*/ 72114 h 874716"/>
                <a:gd name="connsiteX73" fmla="*/ 1542150 w 6857455"/>
                <a:gd name="connsiteY73" fmla="*/ 62207 h 874716"/>
                <a:gd name="connsiteX74" fmla="*/ 1516813 w 6857455"/>
                <a:gd name="connsiteY74" fmla="*/ 62779 h 874716"/>
                <a:gd name="connsiteX75" fmla="*/ 1432228 w 6857455"/>
                <a:gd name="connsiteY75" fmla="*/ 88116 h 874716"/>
                <a:gd name="connsiteX76" fmla="*/ 1224765 w 6857455"/>
                <a:gd name="connsiteY76" fmla="*/ 71924 h 874716"/>
                <a:gd name="connsiteX77" fmla="*/ 1159231 w 6857455"/>
                <a:gd name="connsiteY77" fmla="*/ 58207 h 874716"/>
                <a:gd name="connsiteX78" fmla="*/ 1124370 w 6857455"/>
                <a:gd name="connsiteY78" fmla="*/ 56301 h 874716"/>
                <a:gd name="connsiteX79" fmla="*/ 1075600 w 6857455"/>
                <a:gd name="connsiteY79" fmla="*/ 75542 h 874716"/>
                <a:gd name="connsiteX80" fmla="*/ 986633 w 6857455"/>
                <a:gd name="connsiteY80" fmla="*/ 79162 h 874716"/>
                <a:gd name="connsiteX81" fmla="*/ 861089 w 6857455"/>
                <a:gd name="connsiteY81" fmla="*/ 76304 h 874716"/>
                <a:gd name="connsiteX82" fmla="*/ 759168 w 6857455"/>
                <a:gd name="connsiteY82" fmla="*/ 104689 h 874716"/>
                <a:gd name="connsiteX83" fmla="*/ 723735 w 6857455"/>
                <a:gd name="connsiteY83" fmla="*/ 140696 h 874716"/>
                <a:gd name="connsiteX84" fmla="*/ 647532 w 6857455"/>
                <a:gd name="connsiteY84" fmla="*/ 147934 h 874716"/>
                <a:gd name="connsiteX85" fmla="*/ 552659 w 6857455"/>
                <a:gd name="connsiteY85" fmla="*/ 95926 h 874716"/>
                <a:gd name="connsiteX86" fmla="*/ 541800 w 6857455"/>
                <a:gd name="connsiteY86" fmla="*/ 97640 h 874716"/>
                <a:gd name="connsiteX87" fmla="*/ 375107 w 6857455"/>
                <a:gd name="connsiteY87" fmla="*/ 123169 h 874716"/>
                <a:gd name="connsiteX88" fmla="*/ 273567 w 6857455"/>
                <a:gd name="connsiteY88" fmla="*/ 145458 h 874716"/>
                <a:gd name="connsiteX89" fmla="*/ 264043 w 6857455"/>
                <a:gd name="connsiteY89" fmla="*/ 154792 h 874716"/>
                <a:gd name="connsiteX90" fmla="*/ 169360 w 6857455"/>
                <a:gd name="connsiteY90" fmla="*/ 177273 h 874716"/>
                <a:gd name="connsiteX91" fmla="*/ 89347 w 6857455"/>
                <a:gd name="connsiteY91" fmla="*/ 157460 h 874716"/>
                <a:gd name="connsiteX92" fmla="*/ 34291 w 6857455"/>
                <a:gd name="connsiteY92" fmla="*/ 145268 h 874716"/>
                <a:gd name="connsiteX93" fmla="*/ 0 w 6857455"/>
                <a:gd name="connsiteY93" fmla="*/ 142056 h 874716"/>
                <a:gd name="connsiteX94" fmla="*/ 0 w 6857455"/>
                <a:gd name="connsiteY94" fmla="*/ 849556 h 874716"/>
                <a:gd name="connsiteX95" fmla="*/ 60652 w 6857455"/>
                <a:gd name="connsiteY95" fmla="*/ 844783 h 874716"/>
                <a:gd name="connsiteX96" fmla="*/ 119068 w 6857455"/>
                <a:gd name="connsiteY96" fmla="*/ 827281 h 874716"/>
                <a:gd name="connsiteX97" fmla="*/ 171840 w 6857455"/>
                <a:gd name="connsiteY97" fmla="*/ 804420 h 874716"/>
                <a:gd name="connsiteX98" fmla="*/ 274329 w 6857455"/>
                <a:gd name="connsiteY98" fmla="*/ 794324 h 874716"/>
                <a:gd name="connsiteX99" fmla="*/ 306715 w 6857455"/>
                <a:gd name="connsiteY99" fmla="*/ 788798 h 874716"/>
                <a:gd name="connsiteX100" fmla="*/ 393967 w 6857455"/>
                <a:gd name="connsiteY100" fmla="*/ 765937 h 874716"/>
                <a:gd name="connsiteX101" fmla="*/ 493793 w 6857455"/>
                <a:gd name="connsiteY101" fmla="*/ 725549 h 874716"/>
                <a:gd name="connsiteX102" fmla="*/ 546373 w 6857455"/>
                <a:gd name="connsiteY102" fmla="*/ 740600 h 874716"/>
                <a:gd name="connsiteX103" fmla="*/ 730211 w 6857455"/>
                <a:gd name="connsiteY103" fmla="*/ 698116 h 874716"/>
                <a:gd name="connsiteX104" fmla="*/ 784889 w 6857455"/>
                <a:gd name="connsiteY104" fmla="*/ 676018 h 874716"/>
                <a:gd name="connsiteX105" fmla="*/ 800509 w 6857455"/>
                <a:gd name="connsiteY105" fmla="*/ 661349 h 874716"/>
                <a:gd name="connsiteX106" fmla="*/ 857661 w 6857455"/>
                <a:gd name="connsiteY106" fmla="*/ 626868 h 874716"/>
                <a:gd name="connsiteX107" fmla="*/ 949102 w 6857455"/>
                <a:gd name="connsiteY107" fmla="*/ 614676 h 874716"/>
                <a:gd name="connsiteX108" fmla="*/ 960342 w 6857455"/>
                <a:gd name="connsiteY108" fmla="*/ 607435 h 874716"/>
                <a:gd name="connsiteX109" fmla="*/ 977109 w 6857455"/>
                <a:gd name="connsiteY109" fmla="*/ 595815 h 874716"/>
                <a:gd name="connsiteX110" fmla="*/ 1071218 w 6857455"/>
                <a:gd name="connsiteY110" fmla="*/ 575240 h 874716"/>
                <a:gd name="connsiteX111" fmla="*/ 1091983 w 6857455"/>
                <a:gd name="connsiteY111" fmla="*/ 568764 h 874716"/>
                <a:gd name="connsiteX112" fmla="*/ 1109321 w 6857455"/>
                <a:gd name="connsiteY112" fmla="*/ 557904 h 874716"/>
                <a:gd name="connsiteX113" fmla="*/ 1162279 w 6857455"/>
                <a:gd name="connsiteY113" fmla="*/ 532949 h 874716"/>
                <a:gd name="connsiteX114" fmla="*/ 1206097 w 6857455"/>
                <a:gd name="connsiteY114" fmla="*/ 532187 h 874716"/>
                <a:gd name="connsiteX115" fmla="*/ 1266867 w 6857455"/>
                <a:gd name="connsiteY115" fmla="*/ 518088 h 874716"/>
                <a:gd name="connsiteX116" fmla="*/ 1380219 w 6857455"/>
                <a:gd name="connsiteY116" fmla="*/ 504182 h 874716"/>
                <a:gd name="connsiteX117" fmla="*/ 1403461 w 6857455"/>
                <a:gd name="connsiteY117" fmla="*/ 496180 h 874716"/>
                <a:gd name="connsiteX118" fmla="*/ 1544054 w 6857455"/>
                <a:gd name="connsiteY118" fmla="*/ 458268 h 874716"/>
                <a:gd name="connsiteX119" fmla="*/ 1656644 w 6857455"/>
                <a:gd name="connsiteY119" fmla="*/ 459032 h 874716"/>
                <a:gd name="connsiteX120" fmla="*/ 1665406 w 6857455"/>
                <a:gd name="connsiteY120" fmla="*/ 460747 h 874716"/>
                <a:gd name="connsiteX121" fmla="*/ 1708461 w 6857455"/>
                <a:gd name="connsiteY121" fmla="*/ 473318 h 874716"/>
                <a:gd name="connsiteX122" fmla="*/ 1775140 w 6857455"/>
                <a:gd name="connsiteY122" fmla="*/ 469891 h 874716"/>
                <a:gd name="connsiteX123" fmla="*/ 1821051 w 6857455"/>
                <a:gd name="connsiteY123" fmla="*/ 452554 h 874716"/>
                <a:gd name="connsiteX124" fmla="*/ 1878203 w 6857455"/>
                <a:gd name="connsiteY124" fmla="*/ 451792 h 874716"/>
                <a:gd name="connsiteX125" fmla="*/ 1943547 w 6857455"/>
                <a:gd name="connsiteY125" fmla="*/ 462651 h 874716"/>
                <a:gd name="connsiteX126" fmla="*/ 1972884 w 6857455"/>
                <a:gd name="connsiteY126" fmla="*/ 464937 h 874716"/>
                <a:gd name="connsiteX127" fmla="*/ 2053469 w 6857455"/>
                <a:gd name="connsiteY127" fmla="*/ 487417 h 874716"/>
                <a:gd name="connsiteX128" fmla="*/ 2101477 w 6857455"/>
                <a:gd name="connsiteY128" fmla="*/ 481893 h 874716"/>
                <a:gd name="connsiteX129" fmla="*/ 2148722 w 6857455"/>
                <a:gd name="connsiteY129" fmla="*/ 467033 h 874716"/>
                <a:gd name="connsiteX130" fmla="*/ 2179011 w 6857455"/>
                <a:gd name="connsiteY130" fmla="*/ 452744 h 874716"/>
                <a:gd name="connsiteX131" fmla="*/ 2240165 w 6857455"/>
                <a:gd name="connsiteY131" fmla="*/ 442648 h 874716"/>
                <a:gd name="connsiteX132" fmla="*/ 2251404 w 6857455"/>
                <a:gd name="connsiteY132" fmla="*/ 444172 h 874716"/>
                <a:gd name="connsiteX133" fmla="*/ 2433912 w 6857455"/>
                <a:gd name="connsiteY133" fmla="*/ 456746 h 874716"/>
                <a:gd name="connsiteX134" fmla="*/ 2506302 w 6857455"/>
                <a:gd name="connsiteY134" fmla="*/ 476939 h 874716"/>
                <a:gd name="connsiteX135" fmla="*/ 2521735 w 6857455"/>
                <a:gd name="connsiteY135" fmla="*/ 479415 h 874716"/>
                <a:gd name="connsiteX136" fmla="*/ 2675854 w 6857455"/>
                <a:gd name="connsiteY136" fmla="*/ 502086 h 874716"/>
                <a:gd name="connsiteX137" fmla="*/ 2692998 w 6857455"/>
                <a:gd name="connsiteY137" fmla="*/ 503038 h 874716"/>
                <a:gd name="connsiteX138" fmla="*/ 2740816 w 6857455"/>
                <a:gd name="connsiteY138" fmla="*/ 499037 h 874716"/>
                <a:gd name="connsiteX139" fmla="*/ 2853596 w 6857455"/>
                <a:gd name="connsiteY139" fmla="*/ 540187 h 874716"/>
                <a:gd name="connsiteX140" fmla="*/ 2966565 w 6857455"/>
                <a:gd name="connsiteY140" fmla="*/ 554286 h 874716"/>
                <a:gd name="connsiteX141" fmla="*/ 3028671 w 6857455"/>
                <a:gd name="connsiteY141" fmla="*/ 554094 h 874716"/>
                <a:gd name="connsiteX142" fmla="*/ 3073059 w 6857455"/>
                <a:gd name="connsiteY142" fmla="*/ 564192 h 874716"/>
                <a:gd name="connsiteX143" fmla="*/ 3182219 w 6857455"/>
                <a:gd name="connsiteY143" fmla="*/ 594862 h 874716"/>
                <a:gd name="connsiteX144" fmla="*/ 3233656 w 6857455"/>
                <a:gd name="connsiteY144" fmla="*/ 599625 h 874716"/>
                <a:gd name="connsiteX145" fmla="*/ 3288332 w 6857455"/>
                <a:gd name="connsiteY145" fmla="*/ 609914 h 874716"/>
                <a:gd name="connsiteX146" fmla="*/ 3423591 w 6857455"/>
                <a:gd name="connsiteY146" fmla="*/ 656015 h 874716"/>
                <a:gd name="connsiteX147" fmla="*/ 3534084 w 6857455"/>
                <a:gd name="connsiteY147" fmla="*/ 653349 h 874716"/>
                <a:gd name="connsiteX148" fmla="*/ 3604571 w 6857455"/>
                <a:gd name="connsiteY148" fmla="*/ 653918 h 874716"/>
                <a:gd name="connsiteX149" fmla="*/ 3688586 w 6857455"/>
                <a:gd name="connsiteY149" fmla="*/ 669160 h 874716"/>
                <a:gd name="connsiteX150" fmla="*/ 3757358 w 6857455"/>
                <a:gd name="connsiteY150" fmla="*/ 691450 h 874716"/>
                <a:gd name="connsiteX151" fmla="*/ 3852421 w 6857455"/>
                <a:gd name="connsiteY151" fmla="*/ 709167 h 874716"/>
                <a:gd name="connsiteX152" fmla="*/ 3947104 w 6857455"/>
                <a:gd name="connsiteY152" fmla="*/ 743267 h 874716"/>
                <a:gd name="connsiteX153" fmla="*/ 4013208 w 6857455"/>
                <a:gd name="connsiteY153" fmla="*/ 769367 h 874716"/>
                <a:gd name="connsiteX154" fmla="*/ 4105222 w 6857455"/>
                <a:gd name="connsiteY154" fmla="*/ 792417 h 874716"/>
                <a:gd name="connsiteX155" fmla="*/ 4246006 w 6857455"/>
                <a:gd name="connsiteY155" fmla="*/ 808610 h 874716"/>
                <a:gd name="connsiteX156" fmla="*/ 4310779 w 6857455"/>
                <a:gd name="connsiteY156" fmla="*/ 810326 h 874716"/>
                <a:gd name="connsiteX157" fmla="*/ 4413272 w 6857455"/>
                <a:gd name="connsiteY157" fmla="*/ 848235 h 874716"/>
                <a:gd name="connsiteX158" fmla="*/ 4457087 w 6857455"/>
                <a:gd name="connsiteY158" fmla="*/ 866524 h 874716"/>
                <a:gd name="connsiteX159" fmla="*/ 4496523 w 6857455"/>
                <a:gd name="connsiteY159" fmla="*/ 851284 h 874716"/>
                <a:gd name="connsiteX160" fmla="*/ 4522050 w 6857455"/>
                <a:gd name="connsiteY160" fmla="*/ 833757 h 874716"/>
                <a:gd name="connsiteX161" fmla="*/ 4602824 w 6857455"/>
                <a:gd name="connsiteY161" fmla="*/ 848618 h 874716"/>
                <a:gd name="connsiteX162" fmla="*/ 4688553 w 6857455"/>
                <a:gd name="connsiteY162" fmla="*/ 864238 h 874716"/>
                <a:gd name="connsiteX163" fmla="*/ 4749895 w 6857455"/>
                <a:gd name="connsiteY163" fmla="*/ 874716 h 874716"/>
                <a:gd name="connsiteX164" fmla="*/ 4826480 w 6857455"/>
                <a:gd name="connsiteY164" fmla="*/ 866334 h 874716"/>
                <a:gd name="connsiteX165" fmla="*/ 4886870 w 6857455"/>
                <a:gd name="connsiteY165" fmla="*/ 862906 h 874716"/>
                <a:gd name="connsiteX166" fmla="*/ 4935639 w 6857455"/>
                <a:gd name="connsiteY166" fmla="*/ 853190 h 874716"/>
                <a:gd name="connsiteX167" fmla="*/ 4952784 w 6857455"/>
                <a:gd name="connsiteY167" fmla="*/ 847473 h 874716"/>
                <a:gd name="connsiteX168" fmla="*/ 5088617 w 6857455"/>
                <a:gd name="connsiteY168" fmla="*/ 802896 h 874716"/>
                <a:gd name="connsiteX169" fmla="*/ 5233781 w 6857455"/>
                <a:gd name="connsiteY169" fmla="*/ 767271 h 874716"/>
                <a:gd name="connsiteX170" fmla="*/ 5327893 w 6857455"/>
                <a:gd name="connsiteY170" fmla="*/ 789752 h 874716"/>
                <a:gd name="connsiteX171" fmla="*/ 5362946 w 6857455"/>
                <a:gd name="connsiteY171" fmla="*/ 789370 h 874716"/>
                <a:gd name="connsiteX172" fmla="*/ 5524115 w 6857455"/>
                <a:gd name="connsiteY172" fmla="*/ 794514 h 874716"/>
                <a:gd name="connsiteX173" fmla="*/ 5552500 w 6857455"/>
                <a:gd name="connsiteY173" fmla="*/ 800038 h 874716"/>
                <a:gd name="connsiteX174" fmla="*/ 5705857 w 6857455"/>
                <a:gd name="connsiteY174" fmla="*/ 777367 h 874716"/>
                <a:gd name="connsiteX175" fmla="*/ 5761485 w 6857455"/>
                <a:gd name="connsiteY175" fmla="*/ 773557 h 874716"/>
                <a:gd name="connsiteX176" fmla="*/ 5812731 w 6857455"/>
                <a:gd name="connsiteY176" fmla="*/ 767271 h 874716"/>
                <a:gd name="connsiteX177" fmla="*/ 5884361 w 6857455"/>
                <a:gd name="connsiteY177" fmla="*/ 765747 h 874716"/>
                <a:gd name="connsiteX178" fmla="*/ 5958660 w 6857455"/>
                <a:gd name="connsiteY178" fmla="*/ 768605 h 874716"/>
                <a:gd name="connsiteX179" fmla="*/ 6041528 w 6857455"/>
                <a:gd name="connsiteY179" fmla="*/ 768033 h 874716"/>
                <a:gd name="connsiteX180" fmla="*/ 6074297 w 6857455"/>
                <a:gd name="connsiteY180" fmla="*/ 763081 h 874716"/>
                <a:gd name="connsiteX181" fmla="*/ 6162880 w 6857455"/>
                <a:gd name="connsiteY181" fmla="*/ 766509 h 874716"/>
                <a:gd name="connsiteX182" fmla="*/ 6209364 w 6857455"/>
                <a:gd name="connsiteY182" fmla="*/ 760795 h 874716"/>
                <a:gd name="connsiteX183" fmla="*/ 6285948 w 6857455"/>
                <a:gd name="connsiteY183" fmla="*/ 759651 h 874716"/>
                <a:gd name="connsiteX184" fmla="*/ 6310905 w 6857455"/>
                <a:gd name="connsiteY184" fmla="*/ 758316 h 874716"/>
                <a:gd name="connsiteX185" fmla="*/ 6333194 w 6857455"/>
                <a:gd name="connsiteY185" fmla="*/ 757554 h 874716"/>
                <a:gd name="connsiteX186" fmla="*/ 6409586 w 6857455"/>
                <a:gd name="connsiteY186" fmla="*/ 773177 h 874716"/>
                <a:gd name="connsiteX187" fmla="*/ 6477407 w 6857455"/>
                <a:gd name="connsiteY187" fmla="*/ 774129 h 874716"/>
                <a:gd name="connsiteX188" fmla="*/ 6596283 w 6857455"/>
                <a:gd name="connsiteY188" fmla="*/ 786703 h 874716"/>
                <a:gd name="connsiteX189" fmla="*/ 6622573 w 6857455"/>
                <a:gd name="connsiteY189" fmla="*/ 782321 h 874716"/>
                <a:gd name="connsiteX190" fmla="*/ 6704872 w 6857455"/>
                <a:gd name="connsiteY190" fmla="*/ 780607 h 874716"/>
                <a:gd name="connsiteX191" fmla="*/ 6751738 w 6857455"/>
                <a:gd name="connsiteY191" fmla="*/ 779273 h 874716"/>
                <a:gd name="connsiteX192" fmla="*/ 6809650 w 6857455"/>
                <a:gd name="connsiteY192" fmla="*/ 788417 h 874716"/>
                <a:gd name="connsiteX193" fmla="*/ 6832976 w 6857455"/>
                <a:gd name="connsiteY193" fmla="*/ 800428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6857455" h="874716">
                  <a:moveTo>
                    <a:pt x="6857455" y="804643"/>
                  </a:moveTo>
                  <a:lnTo>
                    <a:pt x="6857455" y="562246"/>
                  </a:lnTo>
                  <a:lnTo>
                    <a:pt x="6829178" y="551284"/>
                  </a:lnTo>
                  <a:cubicBezTo>
                    <a:pt x="6805745" y="539044"/>
                    <a:pt x="6784885" y="521708"/>
                    <a:pt x="6766024" y="500372"/>
                  </a:cubicBezTo>
                  <a:cubicBezTo>
                    <a:pt x="6755166" y="488179"/>
                    <a:pt x="6746784" y="486845"/>
                    <a:pt x="6734971" y="500944"/>
                  </a:cubicBezTo>
                  <a:cubicBezTo>
                    <a:pt x="6721257" y="517326"/>
                    <a:pt x="6701634" y="510850"/>
                    <a:pt x="6683915" y="507040"/>
                  </a:cubicBezTo>
                  <a:cubicBezTo>
                    <a:pt x="6665629" y="503230"/>
                    <a:pt x="6647148" y="499228"/>
                    <a:pt x="6628860" y="495418"/>
                  </a:cubicBezTo>
                  <a:cubicBezTo>
                    <a:pt x="6615335" y="492752"/>
                    <a:pt x="6601999" y="490466"/>
                    <a:pt x="6588662" y="487227"/>
                  </a:cubicBezTo>
                  <a:cubicBezTo>
                    <a:pt x="6547133" y="477129"/>
                    <a:pt x="6509794" y="480177"/>
                    <a:pt x="6476074" y="511230"/>
                  </a:cubicBezTo>
                  <a:cubicBezTo>
                    <a:pt x="6450356" y="535043"/>
                    <a:pt x="6417399" y="542093"/>
                    <a:pt x="6382345" y="534853"/>
                  </a:cubicBezTo>
                  <a:cubicBezTo>
                    <a:pt x="6377963" y="533901"/>
                    <a:pt x="6372439" y="530091"/>
                    <a:pt x="6369391" y="531615"/>
                  </a:cubicBezTo>
                  <a:cubicBezTo>
                    <a:pt x="6323479" y="553904"/>
                    <a:pt x="6287092" y="514658"/>
                    <a:pt x="6244799" y="512182"/>
                  </a:cubicBezTo>
                  <a:cubicBezTo>
                    <a:pt x="6226130" y="511040"/>
                    <a:pt x="6207079" y="496942"/>
                    <a:pt x="6190315" y="485703"/>
                  </a:cubicBezTo>
                  <a:cubicBezTo>
                    <a:pt x="6167262" y="470271"/>
                    <a:pt x="6146687" y="455412"/>
                    <a:pt x="6115446" y="462270"/>
                  </a:cubicBezTo>
                  <a:cubicBezTo>
                    <a:pt x="6084203" y="469319"/>
                    <a:pt x="6055627" y="456364"/>
                    <a:pt x="6032194" y="434266"/>
                  </a:cubicBezTo>
                  <a:cubicBezTo>
                    <a:pt x="6014287" y="417501"/>
                    <a:pt x="5994665" y="415977"/>
                    <a:pt x="5971042" y="420738"/>
                  </a:cubicBezTo>
                  <a:cubicBezTo>
                    <a:pt x="5941513" y="426645"/>
                    <a:pt x="5910842" y="427027"/>
                    <a:pt x="5880933" y="430646"/>
                  </a:cubicBezTo>
                  <a:cubicBezTo>
                    <a:pt x="5874454" y="431408"/>
                    <a:pt x="5866265" y="434076"/>
                    <a:pt x="5862452" y="438648"/>
                  </a:cubicBezTo>
                  <a:cubicBezTo>
                    <a:pt x="5815779" y="495418"/>
                    <a:pt x="5750055" y="495990"/>
                    <a:pt x="5685283" y="498658"/>
                  </a:cubicBezTo>
                  <a:cubicBezTo>
                    <a:pt x="5646039" y="500372"/>
                    <a:pt x="5606604" y="500372"/>
                    <a:pt x="5567169" y="499420"/>
                  </a:cubicBezTo>
                  <a:cubicBezTo>
                    <a:pt x="5553832" y="499228"/>
                    <a:pt x="5539736" y="496180"/>
                    <a:pt x="5527923" y="490466"/>
                  </a:cubicBezTo>
                  <a:cubicBezTo>
                    <a:pt x="5503348" y="478463"/>
                    <a:pt x="5480680" y="462843"/>
                    <a:pt x="5456292" y="450650"/>
                  </a:cubicBezTo>
                  <a:cubicBezTo>
                    <a:pt x="5447151" y="445886"/>
                    <a:pt x="5435338" y="445696"/>
                    <a:pt x="5424670" y="444934"/>
                  </a:cubicBezTo>
                  <a:cubicBezTo>
                    <a:pt x="5405809" y="443410"/>
                    <a:pt x="5384854" y="447982"/>
                    <a:pt x="5368662" y="441124"/>
                  </a:cubicBezTo>
                  <a:cubicBezTo>
                    <a:pt x="5326559" y="423407"/>
                    <a:pt x="5287123" y="427407"/>
                    <a:pt x="5247118" y="444934"/>
                  </a:cubicBezTo>
                  <a:cubicBezTo>
                    <a:pt x="5191108" y="469509"/>
                    <a:pt x="5138148" y="467605"/>
                    <a:pt x="5088617" y="428742"/>
                  </a:cubicBezTo>
                  <a:cubicBezTo>
                    <a:pt x="5066328" y="411215"/>
                    <a:pt x="5044609" y="419596"/>
                    <a:pt x="5025750" y="433694"/>
                  </a:cubicBezTo>
                  <a:cubicBezTo>
                    <a:pt x="5004032" y="450078"/>
                    <a:pt x="4982885" y="454268"/>
                    <a:pt x="4957930" y="442268"/>
                  </a:cubicBezTo>
                  <a:cubicBezTo>
                    <a:pt x="4952404" y="439600"/>
                    <a:pt x="4944594" y="440933"/>
                    <a:pt x="4938116" y="441886"/>
                  </a:cubicBezTo>
                  <a:cubicBezTo>
                    <a:pt x="4901158" y="446648"/>
                    <a:pt x="4864009" y="454650"/>
                    <a:pt x="4833910" y="421693"/>
                  </a:cubicBezTo>
                  <a:cubicBezTo>
                    <a:pt x="4828004" y="415214"/>
                    <a:pt x="4818097" y="412549"/>
                    <a:pt x="4810095" y="408167"/>
                  </a:cubicBezTo>
                  <a:cubicBezTo>
                    <a:pt x="4776566" y="390258"/>
                    <a:pt x="4777900" y="391974"/>
                    <a:pt x="4747991" y="413691"/>
                  </a:cubicBezTo>
                  <a:cubicBezTo>
                    <a:pt x="4732369" y="425121"/>
                    <a:pt x="4710842" y="436742"/>
                    <a:pt x="4692745" y="435790"/>
                  </a:cubicBezTo>
                  <a:cubicBezTo>
                    <a:pt x="4583584" y="430075"/>
                    <a:pt x="4479758" y="457508"/>
                    <a:pt x="4375933" y="483417"/>
                  </a:cubicBezTo>
                  <a:cubicBezTo>
                    <a:pt x="4311923" y="499420"/>
                    <a:pt x="4249436" y="500372"/>
                    <a:pt x="4185426" y="484179"/>
                  </a:cubicBezTo>
                  <a:cubicBezTo>
                    <a:pt x="4139133" y="472367"/>
                    <a:pt x="4095315" y="491800"/>
                    <a:pt x="4052072" y="505134"/>
                  </a:cubicBezTo>
                  <a:cubicBezTo>
                    <a:pt x="4043117" y="507799"/>
                    <a:pt x="4034735" y="518278"/>
                    <a:pt x="4029973" y="527233"/>
                  </a:cubicBezTo>
                  <a:cubicBezTo>
                    <a:pt x="4012826" y="558858"/>
                    <a:pt x="3984441" y="563810"/>
                    <a:pt x="3948626" y="550666"/>
                  </a:cubicBezTo>
                  <a:cubicBezTo>
                    <a:pt x="3920241" y="540377"/>
                    <a:pt x="3894332" y="526661"/>
                    <a:pt x="3871280" y="502275"/>
                  </a:cubicBezTo>
                  <a:cubicBezTo>
                    <a:pt x="3844229" y="473701"/>
                    <a:pt x="3816224" y="441124"/>
                    <a:pt x="3774312" y="429122"/>
                  </a:cubicBezTo>
                  <a:cubicBezTo>
                    <a:pt x="3756214" y="423979"/>
                    <a:pt x="3740593" y="423217"/>
                    <a:pt x="3721543" y="428552"/>
                  </a:cubicBezTo>
                  <a:cubicBezTo>
                    <a:pt x="3684583" y="438837"/>
                    <a:pt x="3647436" y="446078"/>
                    <a:pt x="3612763" y="414263"/>
                  </a:cubicBezTo>
                  <a:cubicBezTo>
                    <a:pt x="3593712" y="396736"/>
                    <a:pt x="3567994" y="385496"/>
                    <a:pt x="3537323" y="389878"/>
                  </a:cubicBezTo>
                  <a:cubicBezTo>
                    <a:pt x="3499031" y="395402"/>
                    <a:pt x="3464168" y="381496"/>
                    <a:pt x="3431593" y="360921"/>
                  </a:cubicBezTo>
                  <a:cubicBezTo>
                    <a:pt x="3419971" y="353491"/>
                    <a:pt x="3405682" y="349301"/>
                    <a:pt x="3392158" y="345681"/>
                  </a:cubicBezTo>
                  <a:cubicBezTo>
                    <a:pt x="3360915" y="337298"/>
                    <a:pt x="3329480" y="329868"/>
                    <a:pt x="3297856" y="323010"/>
                  </a:cubicBezTo>
                  <a:cubicBezTo>
                    <a:pt x="3271948" y="317296"/>
                    <a:pt x="3245849" y="313104"/>
                    <a:pt x="3219748" y="308151"/>
                  </a:cubicBezTo>
                  <a:cubicBezTo>
                    <a:pt x="3191173" y="302817"/>
                    <a:pt x="3168502" y="290433"/>
                    <a:pt x="3156692" y="261668"/>
                  </a:cubicBezTo>
                  <a:cubicBezTo>
                    <a:pt x="3152882" y="252524"/>
                    <a:pt x="3143737" y="245283"/>
                    <a:pt x="3136497" y="237663"/>
                  </a:cubicBezTo>
                  <a:cubicBezTo>
                    <a:pt x="3131355" y="232139"/>
                    <a:pt x="3124495" y="227947"/>
                    <a:pt x="3119733" y="222233"/>
                  </a:cubicBezTo>
                  <a:cubicBezTo>
                    <a:pt x="3094776" y="192132"/>
                    <a:pt x="3070201" y="161843"/>
                    <a:pt x="3045436" y="131742"/>
                  </a:cubicBezTo>
                  <a:cubicBezTo>
                    <a:pt x="3042958" y="128884"/>
                    <a:pt x="3040292" y="125455"/>
                    <a:pt x="3037054" y="124121"/>
                  </a:cubicBezTo>
                  <a:cubicBezTo>
                    <a:pt x="3003525" y="110215"/>
                    <a:pt x="2969614" y="97070"/>
                    <a:pt x="2936466" y="82400"/>
                  </a:cubicBezTo>
                  <a:cubicBezTo>
                    <a:pt x="2923702" y="76686"/>
                    <a:pt x="2910558" y="69637"/>
                    <a:pt x="2901031" y="59731"/>
                  </a:cubicBezTo>
                  <a:cubicBezTo>
                    <a:pt x="2879314" y="37250"/>
                    <a:pt x="2859502" y="12866"/>
                    <a:pt x="2828259" y="3149"/>
                  </a:cubicBezTo>
                  <a:cubicBezTo>
                    <a:pt x="2819114" y="293"/>
                    <a:pt x="2808256" y="-1231"/>
                    <a:pt x="2799492" y="1245"/>
                  </a:cubicBezTo>
                  <a:cubicBezTo>
                    <a:pt x="2763867" y="11532"/>
                    <a:pt x="2729005" y="24296"/>
                    <a:pt x="2693570" y="35154"/>
                  </a:cubicBezTo>
                  <a:cubicBezTo>
                    <a:pt x="2671092" y="41823"/>
                    <a:pt x="2650707" y="49825"/>
                    <a:pt x="2639847" y="73448"/>
                  </a:cubicBezTo>
                  <a:cubicBezTo>
                    <a:pt x="2636801" y="80114"/>
                    <a:pt x="2628226" y="87354"/>
                    <a:pt x="2621178" y="88688"/>
                  </a:cubicBezTo>
                  <a:cubicBezTo>
                    <a:pt x="2575839" y="97260"/>
                    <a:pt x="2531069" y="101451"/>
                    <a:pt x="2489348" y="72304"/>
                  </a:cubicBezTo>
                  <a:cubicBezTo>
                    <a:pt x="2480585" y="66017"/>
                    <a:pt x="2464201" y="66017"/>
                    <a:pt x="2452580" y="68683"/>
                  </a:cubicBezTo>
                  <a:cubicBezTo>
                    <a:pt x="2407811" y="78590"/>
                    <a:pt x="2365328" y="82020"/>
                    <a:pt x="2326464" y="50395"/>
                  </a:cubicBezTo>
                  <a:cubicBezTo>
                    <a:pt x="2321892" y="46585"/>
                    <a:pt x="2307224" y="50015"/>
                    <a:pt x="2300365" y="54777"/>
                  </a:cubicBezTo>
                  <a:cubicBezTo>
                    <a:pt x="2234259" y="101261"/>
                    <a:pt x="2198064" y="102405"/>
                    <a:pt x="2130434" y="58397"/>
                  </a:cubicBezTo>
                  <a:cubicBezTo>
                    <a:pt x="2126052" y="55539"/>
                    <a:pt x="2120337" y="52301"/>
                    <a:pt x="2118621" y="47919"/>
                  </a:cubicBezTo>
                  <a:cubicBezTo>
                    <a:pt x="2107001" y="19914"/>
                    <a:pt x="2082236" y="19152"/>
                    <a:pt x="2057659" y="16866"/>
                  </a:cubicBezTo>
                  <a:cubicBezTo>
                    <a:pt x="2030608" y="14390"/>
                    <a:pt x="2003555" y="11152"/>
                    <a:pt x="1976314" y="8865"/>
                  </a:cubicBezTo>
                  <a:cubicBezTo>
                    <a:pt x="1971550" y="8483"/>
                    <a:pt x="1966216" y="10007"/>
                    <a:pt x="1961454" y="11724"/>
                  </a:cubicBezTo>
                  <a:cubicBezTo>
                    <a:pt x="1943165" y="18010"/>
                    <a:pt x="1925449" y="27154"/>
                    <a:pt x="1906588" y="30964"/>
                  </a:cubicBezTo>
                  <a:cubicBezTo>
                    <a:pt x="1865821" y="39156"/>
                    <a:pt x="1826385" y="55539"/>
                    <a:pt x="1783330" y="48871"/>
                  </a:cubicBezTo>
                  <a:cubicBezTo>
                    <a:pt x="1775902" y="47729"/>
                    <a:pt x="1767327" y="53253"/>
                    <a:pt x="1759327" y="55349"/>
                  </a:cubicBezTo>
                  <a:cubicBezTo>
                    <a:pt x="1744849" y="58969"/>
                    <a:pt x="1730750" y="64111"/>
                    <a:pt x="1716082" y="65445"/>
                  </a:cubicBezTo>
                  <a:cubicBezTo>
                    <a:pt x="1677218" y="68875"/>
                    <a:pt x="1637975" y="71924"/>
                    <a:pt x="1598920" y="72114"/>
                  </a:cubicBezTo>
                  <a:cubicBezTo>
                    <a:pt x="1580061" y="72304"/>
                    <a:pt x="1561201" y="65065"/>
                    <a:pt x="1542150" y="62207"/>
                  </a:cubicBezTo>
                  <a:cubicBezTo>
                    <a:pt x="1533578" y="60873"/>
                    <a:pt x="1519669" y="58587"/>
                    <a:pt x="1516813" y="62779"/>
                  </a:cubicBezTo>
                  <a:cubicBezTo>
                    <a:pt x="1494714" y="94592"/>
                    <a:pt x="1463661" y="88496"/>
                    <a:pt x="1432228" y="88116"/>
                  </a:cubicBezTo>
                  <a:cubicBezTo>
                    <a:pt x="1362884" y="87354"/>
                    <a:pt x="1295826" y="60493"/>
                    <a:pt x="1224765" y="71924"/>
                  </a:cubicBezTo>
                  <a:cubicBezTo>
                    <a:pt x="1204191" y="75162"/>
                    <a:pt x="1181330" y="62397"/>
                    <a:pt x="1159231" y="58207"/>
                  </a:cubicBezTo>
                  <a:cubicBezTo>
                    <a:pt x="1147801" y="56111"/>
                    <a:pt x="1135228" y="53633"/>
                    <a:pt x="1124370" y="56301"/>
                  </a:cubicBezTo>
                  <a:cubicBezTo>
                    <a:pt x="1107605" y="60493"/>
                    <a:pt x="1091411" y="68113"/>
                    <a:pt x="1075600" y="75542"/>
                  </a:cubicBezTo>
                  <a:cubicBezTo>
                    <a:pt x="1046261" y="89258"/>
                    <a:pt x="1016162" y="89258"/>
                    <a:pt x="986633" y="79162"/>
                  </a:cubicBezTo>
                  <a:cubicBezTo>
                    <a:pt x="944722" y="64873"/>
                    <a:pt x="903193" y="64873"/>
                    <a:pt x="861089" y="76304"/>
                  </a:cubicBezTo>
                  <a:cubicBezTo>
                    <a:pt x="826990" y="85638"/>
                    <a:pt x="791935" y="92116"/>
                    <a:pt x="759168" y="104689"/>
                  </a:cubicBezTo>
                  <a:cubicBezTo>
                    <a:pt x="744689" y="110215"/>
                    <a:pt x="732497" y="126597"/>
                    <a:pt x="723735" y="140696"/>
                  </a:cubicBezTo>
                  <a:cubicBezTo>
                    <a:pt x="706018" y="169271"/>
                    <a:pt x="674013" y="169081"/>
                    <a:pt x="647532" y="147934"/>
                  </a:cubicBezTo>
                  <a:cubicBezTo>
                    <a:pt x="619717" y="125645"/>
                    <a:pt x="584664" y="112501"/>
                    <a:pt x="552659" y="95926"/>
                  </a:cubicBezTo>
                  <a:cubicBezTo>
                    <a:pt x="549993" y="94592"/>
                    <a:pt x="545039" y="96116"/>
                    <a:pt x="541800" y="97640"/>
                  </a:cubicBezTo>
                  <a:cubicBezTo>
                    <a:pt x="488649" y="122407"/>
                    <a:pt x="433593" y="126979"/>
                    <a:pt x="375107" y="123169"/>
                  </a:cubicBezTo>
                  <a:cubicBezTo>
                    <a:pt x="341960" y="121073"/>
                    <a:pt x="307289" y="137076"/>
                    <a:pt x="273567" y="145458"/>
                  </a:cubicBezTo>
                  <a:cubicBezTo>
                    <a:pt x="269757" y="146410"/>
                    <a:pt x="266519" y="151174"/>
                    <a:pt x="264043" y="154792"/>
                  </a:cubicBezTo>
                  <a:cubicBezTo>
                    <a:pt x="240228" y="190800"/>
                    <a:pt x="208223" y="200706"/>
                    <a:pt x="169360" y="177273"/>
                  </a:cubicBezTo>
                  <a:cubicBezTo>
                    <a:pt x="143643" y="161651"/>
                    <a:pt x="118114" y="158032"/>
                    <a:pt x="89347" y="157460"/>
                  </a:cubicBezTo>
                  <a:cubicBezTo>
                    <a:pt x="71059" y="157078"/>
                    <a:pt x="52962" y="147934"/>
                    <a:pt x="34291" y="145268"/>
                  </a:cubicBezTo>
                  <a:lnTo>
                    <a:pt x="0" y="142056"/>
                  </a:lnTo>
                  <a:lnTo>
                    <a:pt x="0" y="849556"/>
                  </a:lnTo>
                  <a:lnTo>
                    <a:pt x="60652" y="844783"/>
                  </a:lnTo>
                  <a:cubicBezTo>
                    <a:pt x="80251" y="839473"/>
                    <a:pt x="99446" y="832043"/>
                    <a:pt x="119068" y="827281"/>
                  </a:cubicBezTo>
                  <a:cubicBezTo>
                    <a:pt x="137355" y="822899"/>
                    <a:pt x="154501" y="812802"/>
                    <a:pt x="171840" y="804420"/>
                  </a:cubicBezTo>
                  <a:cubicBezTo>
                    <a:pt x="204985" y="788417"/>
                    <a:pt x="240420" y="798514"/>
                    <a:pt x="274329" y="794324"/>
                  </a:cubicBezTo>
                  <a:cubicBezTo>
                    <a:pt x="285188" y="792990"/>
                    <a:pt x="296046" y="791466"/>
                    <a:pt x="306715" y="788798"/>
                  </a:cubicBezTo>
                  <a:cubicBezTo>
                    <a:pt x="335864" y="781749"/>
                    <a:pt x="365583" y="775653"/>
                    <a:pt x="393967" y="765937"/>
                  </a:cubicBezTo>
                  <a:cubicBezTo>
                    <a:pt x="426165" y="755078"/>
                    <a:pt x="457028" y="740600"/>
                    <a:pt x="493793" y="725549"/>
                  </a:cubicBezTo>
                  <a:cubicBezTo>
                    <a:pt x="506557" y="729360"/>
                    <a:pt x="526180" y="739648"/>
                    <a:pt x="546373" y="740600"/>
                  </a:cubicBezTo>
                  <a:cubicBezTo>
                    <a:pt x="611337" y="743838"/>
                    <a:pt x="672107" y="726121"/>
                    <a:pt x="730211" y="698116"/>
                  </a:cubicBezTo>
                  <a:cubicBezTo>
                    <a:pt x="747927" y="689734"/>
                    <a:pt x="766980" y="684210"/>
                    <a:pt x="784889" y="676018"/>
                  </a:cubicBezTo>
                  <a:cubicBezTo>
                    <a:pt x="791173" y="673161"/>
                    <a:pt x="799365" y="667065"/>
                    <a:pt x="800509" y="661349"/>
                  </a:cubicBezTo>
                  <a:cubicBezTo>
                    <a:pt x="807175" y="628201"/>
                    <a:pt x="831942" y="628772"/>
                    <a:pt x="857661" y="626868"/>
                  </a:cubicBezTo>
                  <a:cubicBezTo>
                    <a:pt x="888332" y="624582"/>
                    <a:pt x="918621" y="619248"/>
                    <a:pt x="949102" y="614676"/>
                  </a:cubicBezTo>
                  <a:cubicBezTo>
                    <a:pt x="953104" y="614104"/>
                    <a:pt x="956722" y="610104"/>
                    <a:pt x="960342" y="607435"/>
                  </a:cubicBezTo>
                  <a:cubicBezTo>
                    <a:pt x="965867" y="603435"/>
                    <a:pt x="971011" y="597339"/>
                    <a:pt x="977109" y="595815"/>
                  </a:cubicBezTo>
                  <a:cubicBezTo>
                    <a:pt x="1008350" y="588385"/>
                    <a:pt x="1039783" y="582099"/>
                    <a:pt x="1071218" y="575240"/>
                  </a:cubicBezTo>
                  <a:cubicBezTo>
                    <a:pt x="1078266" y="573716"/>
                    <a:pt x="1085505" y="571812"/>
                    <a:pt x="1091983" y="568764"/>
                  </a:cubicBezTo>
                  <a:cubicBezTo>
                    <a:pt x="1098079" y="565906"/>
                    <a:pt x="1103223" y="560952"/>
                    <a:pt x="1109321" y="557904"/>
                  </a:cubicBezTo>
                  <a:cubicBezTo>
                    <a:pt x="1125892" y="549714"/>
                    <a:pt x="1142851" y="542093"/>
                    <a:pt x="1162279" y="532949"/>
                  </a:cubicBezTo>
                  <a:cubicBezTo>
                    <a:pt x="1173138" y="550094"/>
                    <a:pt x="1187810" y="540377"/>
                    <a:pt x="1206097" y="532187"/>
                  </a:cubicBezTo>
                  <a:cubicBezTo>
                    <a:pt x="1224765" y="523805"/>
                    <a:pt x="1246292" y="521137"/>
                    <a:pt x="1266867" y="518088"/>
                  </a:cubicBezTo>
                  <a:cubicBezTo>
                    <a:pt x="1304588" y="512564"/>
                    <a:pt x="1342499" y="509134"/>
                    <a:pt x="1380219" y="504182"/>
                  </a:cubicBezTo>
                  <a:cubicBezTo>
                    <a:pt x="1388221" y="503038"/>
                    <a:pt x="1397365" y="500944"/>
                    <a:pt x="1403461" y="496180"/>
                  </a:cubicBezTo>
                  <a:cubicBezTo>
                    <a:pt x="1445181" y="464175"/>
                    <a:pt x="1495858" y="455222"/>
                    <a:pt x="1544054" y="458268"/>
                  </a:cubicBezTo>
                  <a:cubicBezTo>
                    <a:pt x="1581965" y="460557"/>
                    <a:pt x="1619114" y="462270"/>
                    <a:pt x="1656644" y="459032"/>
                  </a:cubicBezTo>
                  <a:cubicBezTo>
                    <a:pt x="1659502" y="458841"/>
                    <a:pt x="1663312" y="459223"/>
                    <a:pt x="1665406" y="460747"/>
                  </a:cubicBezTo>
                  <a:cubicBezTo>
                    <a:pt x="1678360" y="470843"/>
                    <a:pt x="1691887" y="471605"/>
                    <a:pt x="1708461" y="473318"/>
                  </a:cubicBezTo>
                  <a:cubicBezTo>
                    <a:pt x="1731894" y="475797"/>
                    <a:pt x="1753421" y="474081"/>
                    <a:pt x="1775140" y="469891"/>
                  </a:cubicBezTo>
                  <a:cubicBezTo>
                    <a:pt x="1790952" y="466843"/>
                    <a:pt x="1806953" y="460557"/>
                    <a:pt x="1821051" y="452554"/>
                  </a:cubicBezTo>
                  <a:cubicBezTo>
                    <a:pt x="1840672" y="441314"/>
                    <a:pt x="1859535" y="436934"/>
                    <a:pt x="1878203" y="451792"/>
                  </a:cubicBezTo>
                  <a:cubicBezTo>
                    <a:pt x="1898396" y="467605"/>
                    <a:pt x="1921257" y="462081"/>
                    <a:pt x="1943547" y="462651"/>
                  </a:cubicBezTo>
                  <a:cubicBezTo>
                    <a:pt x="1953262" y="462843"/>
                    <a:pt x="1963550" y="462461"/>
                    <a:pt x="1972884" y="464937"/>
                  </a:cubicBezTo>
                  <a:cubicBezTo>
                    <a:pt x="1999935" y="471987"/>
                    <a:pt x="2026036" y="482655"/>
                    <a:pt x="2053469" y="487417"/>
                  </a:cubicBezTo>
                  <a:cubicBezTo>
                    <a:pt x="2068710" y="490084"/>
                    <a:pt x="2085664" y="485321"/>
                    <a:pt x="2101477" y="481893"/>
                  </a:cubicBezTo>
                  <a:cubicBezTo>
                    <a:pt x="2117479" y="478273"/>
                    <a:pt x="2133290" y="472749"/>
                    <a:pt x="2148722" y="467033"/>
                  </a:cubicBezTo>
                  <a:cubicBezTo>
                    <a:pt x="2159199" y="463223"/>
                    <a:pt x="2170629" y="459603"/>
                    <a:pt x="2179011" y="452744"/>
                  </a:cubicBezTo>
                  <a:cubicBezTo>
                    <a:pt x="2198064" y="437124"/>
                    <a:pt x="2217685" y="434455"/>
                    <a:pt x="2240165" y="442648"/>
                  </a:cubicBezTo>
                  <a:cubicBezTo>
                    <a:pt x="2243593" y="443982"/>
                    <a:pt x="2247594" y="443982"/>
                    <a:pt x="2251404" y="444172"/>
                  </a:cubicBezTo>
                  <a:cubicBezTo>
                    <a:pt x="2312370" y="448172"/>
                    <a:pt x="2373330" y="450650"/>
                    <a:pt x="2433912" y="456746"/>
                  </a:cubicBezTo>
                  <a:cubicBezTo>
                    <a:pt x="2458485" y="459223"/>
                    <a:pt x="2482107" y="470081"/>
                    <a:pt x="2506302" y="476939"/>
                  </a:cubicBezTo>
                  <a:cubicBezTo>
                    <a:pt x="2511256" y="478273"/>
                    <a:pt x="2516783" y="480369"/>
                    <a:pt x="2521735" y="479415"/>
                  </a:cubicBezTo>
                  <a:cubicBezTo>
                    <a:pt x="2575647" y="469891"/>
                    <a:pt x="2626132" y="483797"/>
                    <a:pt x="2675854" y="502086"/>
                  </a:cubicBezTo>
                  <a:cubicBezTo>
                    <a:pt x="2680996" y="503992"/>
                    <a:pt x="2687282" y="503419"/>
                    <a:pt x="2692998" y="503038"/>
                  </a:cubicBezTo>
                  <a:cubicBezTo>
                    <a:pt x="2709003" y="501706"/>
                    <a:pt x="2726337" y="495038"/>
                    <a:pt x="2740816" y="499037"/>
                  </a:cubicBezTo>
                  <a:cubicBezTo>
                    <a:pt x="2779297" y="510088"/>
                    <a:pt x="2817398" y="523423"/>
                    <a:pt x="2853596" y="540187"/>
                  </a:cubicBezTo>
                  <a:cubicBezTo>
                    <a:pt x="2890365" y="557142"/>
                    <a:pt x="2924464" y="571430"/>
                    <a:pt x="2966565" y="554286"/>
                  </a:cubicBezTo>
                  <a:cubicBezTo>
                    <a:pt x="2984472" y="547045"/>
                    <a:pt x="3008095" y="552190"/>
                    <a:pt x="3028671" y="554094"/>
                  </a:cubicBezTo>
                  <a:cubicBezTo>
                    <a:pt x="3043720" y="555618"/>
                    <a:pt x="3058198" y="564192"/>
                    <a:pt x="3073059" y="564192"/>
                  </a:cubicBezTo>
                  <a:cubicBezTo>
                    <a:pt x="3112686" y="564192"/>
                    <a:pt x="3147927" y="574288"/>
                    <a:pt x="3182219" y="594862"/>
                  </a:cubicBezTo>
                  <a:cubicBezTo>
                    <a:pt x="3195557" y="602863"/>
                    <a:pt x="3216322" y="597529"/>
                    <a:pt x="3233656" y="599625"/>
                  </a:cubicBezTo>
                  <a:cubicBezTo>
                    <a:pt x="3251947" y="602101"/>
                    <a:pt x="3270804" y="604387"/>
                    <a:pt x="3288332" y="609914"/>
                  </a:cubicBezTo>
                  <a:cubicBezTo>
                    <a:pt x="3333672" y="624392"/>
                    <a:pt x="3378441" y="640774"/>
                    <a:pt x="3423591" y="656015"/>
                  </a:cubicBezTo>
                  <a:cubicBezTo>
                    <a:pt x="3460738" y="668590"/>
                    <a:pt x="3497317" y="658683"/>
                    <a:pt x="3534084" y="653349"/>
                  </a:cubicBezTo>
                  <a:cubicBezTo>
                    <a:pt x="3557137" y="649919"/>
                    <a:pt x="3578662" y="641727"/>
                    <a:pt x="3604571" y="653918"/>
                  </a:cubicBezTo>
                  <a:cubicBezTo>
                    <a:pt x="3629338" y="665541"/>
                    <a:pt x="3660771" y="662873"/>
                    <a:pt x="3688586" y="669160"/>
                  </a:cubicBezTo>
                  <a:cubicBezTo>
                    <a:pt x="3712020" y="674494"/>
                    <a:pt x="3734687" y="683068"/>
                    <a:pt x="3757358" y="691450"/>
                  </a:cubicBezTo>
                  <a:cubicBezTo>
                    <a:pt x="3788221" y="702881"/>
                    <a:pt x="3818700" y="714881"/>
                    <a:pt x="3852421" y="709167"/>
                  </a:cubicBezTo>
                  <a:cubicBezTo>
                    <a:pt x="3890714" y="702689"/>
                    <a:pt x="3917001" y="727073"/>
                    <a:pt x="3947104" y="743267"/>
                  </a:cubicBezTo>
                  <a:cubicBezTo>
                    <a:pt x="3967869" y="754316"/>
                    <a:pt x="3990538" y="762509"/>
                    <a:pt x="4013208" y="769367"/>
                  </a:cubicBezTo>
                  <a:cubicBezTo>
                    <a:pt x="4043497" y="778321"/>
                    <a:pt x="4074740" y="783655"/>
                    <a:pt x="4105222" y="792417"/>
                  </a:cubicBezTo>
                  <a:cubicBezTo>
                    <a:pt x="4151325" y="805561"/>
                    <a:pt x="4198001" y="815850"/>
                    <a:pt x="4246006" y="808610"/>
                  </a:cubicBezTo>
                  <a:cubicBezTo>
                    <a:pt x="4268105" y="805372"/>
                    <a:pt x="4288682" y="805561"/>
                    <a:pt x="4310779" y="810326"/>
                  </a:cubicBezTo>
                  <a:cubicBezTo>
                    <a:pt x="4346974" y="818136"/>
                    <a:pt x="4384123" y="819089"/>
                    <a:pt x="4413272" y="848235"/>
                  </a:cubicBezTo>
                  <a:cubicBezTo>
                    <a:pt x="4423558" y="858524"/>
                    <a:pt x="4442037" y="861190"/>
                    <a:pt x="4457087" y="866524"/>
                  </a:cubicBezTo>
                  <a:cubicBezTo>
                    <a:pt x="4474424" y="872812"/>
                    <a:pt x="4487186" y="869572"/>
                    <a:pt x="4496523" y="851284"/>
                  </a:cubicBezTo>
                  <a:cubicBezTo>
                    <a:pt x="4500713" y="843093"/>
                    <a:pt x="4512715" y="835091"/>
                    <a:pt x="4522050" y="833757"/>
                  </a:cubicBezTo>
                  <a:cubicBezTo>
                    <a:pt x="4550055" y="829757"/>
                    <a:pt x="4575773" y="835663"/>
                    <a:pt x="4602824" y="848618"/>
                  </a:cubicBezTo>
                  <a:cubicBezTo>
                    <a:pt x="4628161" y="860810"/>
                    <a:pt x="4659786" y="859476"/>
                    <a:pt x="4688553" y="864238"/>
                  </a:cubicBezTo>
                  <a:cubicBezTo>
                    <a:pt x="4708936" y="867668"/>
                    <a:pt x="4729321" y="874716"/>
                    <a:pt x="4749895" y="874716"/>
                  </a:cubicBezTo>
                  <a:cubicBezTo>
                    <a:pt x="4775424" y="874716"/>
                    <a:pt x="4800761" y="868620"/>
                    <a:pt x="4826480" y="866334"/>
                  </a:cubicBezTo>
                  <a:cubicBezTo>
                    <a:pt x="4846482" y="864430"/>
                    <a:pt x="4866867" y="865192"/>
                    <a:pt x="4886870" y="862906"/>
                  </a:cubicBezTo>
                  <a:cubicBezTo>
                    <a:pt x="4903254" y="861190"/>
                    <a:pt x="4919447" y="856810"/>
                    <a:pt x="4935639" y="853190"/>
                  </a:cubicBezTo>
                  <a:cubicBezTo>
                    <a:pt x="4941546" y="851856"/>
                    <a:pt x="4947452" y="846711"/>
                    <a:pt x="4952784" y="847473"/>
                  </a:cubicBezTo>
                  <a:cubicBezTo>
                    <a:pt x="5005745" y="855666"/>
                    <a:pt x="5043847" y="819089"/>
                    <a:pt x="5088617" y="802896"/>
                  </a:cubicBezTo>
                  <a:cubicBezTo>
                    <a:pt x="5135672" y="785749"/>
                    <a:pt x="5181204" y="759461"/>
                    <a:pt x="5233781" y="767271"/>
                  </a:cubicBezTo>
                  <a:cubicBezTo>
                    <a:pt x="5265596" y="772033"/>
                    <a:pt x="5296267" y="783083"/>
                    <a:pt x="5327893" y="789752"/>
                  </a:cubicBezTo>
                  <a:cubicBezTo>
                    <a:pt x="5339132" y="792038"/>
                    <a:pt x="5351705" y="791656"/>
                    <a:pt x="5362946" y="789370"/>
                  </a:cubicBezTo>
                  <a:cubicBezTo>
                    <a:pt x="5417240" y="778891"/>
                    <a:pt x="5470771" y="777367"/>
                    <a:pt x="5524115" y="794514"/>
                  </a:cubicBezTo>
                  <a:cubicBezTo>
                    <a:pt x="5533257" y="797372"/>
                    <a:pt x="5542974" y="800038"/>
                    <a:pt x="5552500" y="800038"/>
                  </a:cubicBezTo>
                  <a:cubicBezTo>
                    <a:pt x="5604697" y="800038"/>
                    <a:pt x="5655944" y="796038"/>
                    <a:pt x="5705857" y="777367"/>
                  </a:cubicBezTo>
                  <a:cubicBezTo>
                    <a:pt x="5722622" y="771080"/>
                    <a:pt x="5743006" y="775081"/>
                    <a:pt x="5761485" y="773557"/>
                  </a:cubicBezTo>
                  <a:cubicBezTo>
                    <a:pt x="5778629" y="772224"/>
                    <a:pt x="5796156" y="771653"/>
                    <a:pt x="5812731" y="767271"/>
                  </a:cubicBezTo>
                  <a:cubicBezTo>
                    <a:pt x="5836925" y="760795"/>
                    <a:pt x="5859404" y="760033"/>
                    <a:pt x="5884361" y="765747"/>
                  </a:cubicBezTo>
                  <a:cubicBezTo>
                    <a:pt x="5908174" y="771080"/>
                    <a:pt x="5933892" y="768415"/>
                    <a:pt x="5958660" y="768605"/>
                  </a:cubicBezTo>
                  <a:cubicBezTo>
                    <a:pt x="5986282" y="768795"/>
                    <a:pt x="6013906" y="768984"/>
                    <a:pt x="6041528" y="768033"/>
                  </a:cubicBezTo>
                  <a:cubicBezTo>
                    <a:pt x="6052579" y="767653"/>
                    <a:pt x="6065151" y="760033"/>
                    <a:pt x="6074297" y="763081"/>
                  </a:cubicBezTo>
                  <a:cubicBezTo>
                    <a:pt x="6103824" y="773366"/>
                    <a:pt x="6133353" y="760985"/>
                    <a:pt x="6162880" y="766509"/>
                  </a:cubicBezTo>
                  <a:cubicBezTo>
                    <a:pt x="6177360" y="769367"/>
                    <a:pt x="6193743" y="761557"/>
                    <a:pt x="6209364" y="760795"/>
                  </a:cubicBezTo>
                  <a:cubicBezTo>
                    <a:pt x="6234892" y="759461"/>
                    <a:pt x="6260419" y="760033"/>
                    <a:pt x="6285948" y="759651"/>
                  </a:cubicBezTo>
                  <a:cubicBezTo>
                    <a:pt x="6294330" y="759461"/>
                    <a:pt x="6302523" y="758699"/>
                    <a:pt x="6310905" y="758316"/>
                  </a:cubicBezTo>
                  <a:cubicBezTo>
                    <a:pt x="6318335" y="757936"/>
                    <a:pt x="6326145" y="756222"/>
                    <a:pt x="6333194" y="757554"/>
                  </a:cubicBezTo>
                  <a:cubicBezTo>
                    <a:pt x="6358723" y="762318"/>
                    <a:pt x="6383869" y="770129"/>
                    <a:pt x="6409586" y="773177"/>
                  </a:cubicBezTo>
                  <a:cubicBezTo>
                    <a:pt x="6431875" y="775843"/>
                    <a:pt x="6454928" y="772224"/>
                    <a:pt x="6477407" y="774129"/>
                  </a:cubicBezTo>
                  <a:cubicBezTo>
                    <a:pt x="6517032" y="777367"/>
                    <a:pt x="6556657" y="783083"/>
                    <a:pt x="6596283" y="786703"/>
                  </a:cubicBezTo>
                  <a:cubicBezTo>
                    <a:pt x="6604857" y="787465"/>
                    <a:pt x="6613809" y="782701"/>
                    <a:pt x="6622573" y="782321"/>
                  </a:cubicBezTo>
                  <a:cubicBezTo>
                    <a:pt x="6650006" y="781369"/>
                    <a:pt x="6677439" y="781177"/>
                    <a:pt x="6704872" y="780607"/>
                  </a:cubicBezTo>
                  <a:cubicBezTo>
                    <a:pt x="6720493" y="780415"/>
                    <a:pt x="6736305" y="780987"/>
                    <a:pt x="6751738" y="779273"/>
                  </a:cubicBezTo>
                  <a:cubicBezTo>
                    <a:pt x="6772120" y="776987"/>
                    <a:pt x="6790599" y="773557"/>
                    <a:pt x="6809650" y="788417"/>
                  </a:cubicBezTo>
                  <a:cubicBezTo>
                    <a:pt x="6816984" y="794180"/>
                    <a:pt x="6824819" y="797942"/>
                    <a:pt x="6832976" y="800428"/>
                  </a:cubicBezTo>
                  <a:close/>
                </a:path>
              </a:pathLst>
            </a:custGeom>
            <a:blipFill dpi="0" rotWithShape="1">
              <a:blip r:embed="rId2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762000" y="657727"/>
            <a:ext cx="9144000" cy="1263649"/>
          </a:xfrm>
        </p:spPr>
        <p:txBody>
          <a:bodyPr>
            <a:noAutofit/>
          </a:bodyPr>
          <a:lstStyle/>
          <a:p>
            <a:r>
              <a:rPr lang="fr-FR" sz="23900" dirty="0"/>
              <a:t>Merci</a:t>
            </a:r>
            <a:br>
              <a:rPr lang="fr-FR" sz="23900" dirty="0"/>
            </a:br>
            <a:r>
              <a:rPr lang="fr-FR" sz="23900" dirty="0">
                <a:sym typeface="Wingdings" pitchFamily="2" charset="2"/>
              </a:rPr>
              <a:t></a:t>
            </a:r>
            <a:endParaRPr lang="en-US" sz="23900" dirty="0"/>
          </a:p>
        </p:txBody>
      </p:sp>
    </p:spTree>
    <p:extLst>
      <p:ext uri="{BB962C8B-B14F-4D97-AF65-F5344CB8AC3E}">
        <p14:creationId xmlns:p14="http://schemas.microsoft.com/office/powerpoint/2010/main" val="27217804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 4" descr="Une image contenant fenêtre, bâtiment, herbe, plein air&#10;&#10;Description générée automatiquement">
            <a:extLst>
              <a:ext uri="{FF2B5EF4-FFF2-40B4-BE49-F238E27FC236}">
                <a16:creationId xmlns:a16="http://schemas.microsoft.com/office/drawing/2014/main" id="{78FD2A37-85C0-4FE2-B452-6FEB6ED5EC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629" r="20944"/>
          <a:stretch/>
        </p:blipFill>
        <p:spPr>
          <a:xfrm>
            <a:off x="5752193" y="10"/>
            <a:ext cx="6439807" cy="6857989"/>
          </a:xfrm>
          <a:custGeom>
            <a:avLst/>
            <a:gdLst/>
            <a:ahLst/>
            <a:cxnLst/>
            <a:rect l="l" t="t" r="r" b="b"/>
            <a:pathLst>
              <a:path w="6439807" h="6857999">
                <a:moveTo>
                  <a:pt x="752157" y="6118149"/>
                </a:moveTo>
                <a:cubicBezTo>
                  <a:pt x="745608" y="6124102"/>
                  <a:pt x="737987" y="6129341"/>
                  <a:pt x="730938" y="6133722"/>
                </a:cubicBezTo>
                <a:cubicBezTo>
                  <a:pt x="723794" y="6138152"/>
                  <a:pt x="718448" y="6143474"/>
                  <a:pt x="714778" y="6149379"/>
                </a:cubicBezTo>
                <a:lnTo>
                  <a:pt x="709303" y="6166562"/>
                </a:lnTo>
                <a:lnTo>
                  <a:pt x="714778" y="6149380"/>
                </a:lnTo>
                <a:cubicBezTo>
                  <a:pt x="718448" y="6143474"/>
                  <a:pt x="723794" y="6138152"/>
                  <a:pt x="730938" y="6133723"/>
                </a:cubicBezTo>
                <a:cubicBezTo>
                  <a:pt x="737987" y="6129341"/>
                  <a:pt x="745608" y="6124102"/>
                  <a:pt x="752157" y="6118149"/>
                </a:cubicBezTo>
                <a:close/>
                <a:moveTo>
                  <a:pt x="844000" y="4941372"/>
                </a:moveTo>
                <a:lnTo>
                  <a:pt x="840670" y="4950868"/>
                </a:lnTo>
                <a:lnTo>
                  <a:pt x="830985" y="4991382"/>
                </a:lnTo>
                <a:lnTo>
                  <a:pt x="840670" y="4950869"/>
                </a:lnTo>
                <a:close/>
                <a:moveTo>
                  <a:pt x="840061" y="4749807"/>
                </a:moveTo>
                <a:cubicBezTo>
                  <a:pt x="852197" y="4762827"/>
                  <a:pt x="853054" y="4781365"/>
                  <a:pt x="854768" y="4799797"/>
                </a:cubicBezTo>
                <a:cubicBezTo>
                  <a:pt x="853054" y="4781365"/>
                  <a:pt x="852197" y="4762826"/>
                  <a:pt x="840061" y="4749807"/>
                </a:cubicBezTo>
                <a:close/>
                <a:moveTo>
                  <a:pt x="822263" y="4543185"/>
                </a:moveTo>
                <a:lnTo>
                  <a:pt x="816857" y="4557091"/>
                </a:lnTo>
                <a:cubicBezTo>
                  <a:pt x="805236" y="4573618"/>
                  <a:pt x="796449" y="4588275"/>
                  <a:pt x="790493" y="4602021"/>
                </a:cubicBezTo>
                <a:cubicBezTo>
                  <a:pt x="796449" y="4588275"/>
                  <a:pt x="805236" y="4573618"/>
                  <a:pt x="816857" y="4557092"/>
                </a:cubicBezTo>
                <a:cubicBezTo>
                  <a:pt x="819238" y="4553662"/>
                  <a:pt x="821286" y="4548281"/>
                  <a:pt x="822263" y="4543185"/>
                </a:cubicBezTo>
                <a:close/>
                <a:moveTo>
                  <a:pt x="356045" y="2819253"/>
                </a:moveTo>
                <a:lnTo>
                  <a:pt x="344401" y="2827483"/>
                </a:lnTo>
                <a:lnTo>
                  <a:pt x="344399" y="2827486"/>
                </a:lnTo>
                <a:lnTo>
                  <a:pt x="325551" y="2842392"/>
                </a:lnTo>
                <a:lnTo>
                  <a:pt x="315896" y="2861156"/>
                </a:lnTo>
                <a:lnTo>
                  <a:pt x="344399" y="2827486"/>
                </a:lnTo>
                <a:lnTo>
                  <a:pt x="344401" y="2827484"/>
                </a:lnTo>
                <a:close/>
                <a:moveTo>
                  <a:pt x="425699" y="1974015"/>
                </a:moveTo>
                <a:cubicBezTo>
                  <a:pt x="427224" y="1991685"/>
                  <a:pt x="433462" y="2008497"/>
                  <a:pt x="449941" y="2023547"/>
                </a:cubicBezTo>
                <a:cubicBezTo>
                  <a:pt x="441702" y="2016020"/>
                  <a:pt x="436022" y="2008056"/>
                  <a:pt x="432213" y="1999763"/>
                </a:cubicBezTo>
                <a:close/>
                <a:moveTo>
                  <a:pt x="442893" y="1768838"/>
                </a:moveTo>
                <a:cubicBezTo>
                  <a:pt x="451656" y="1779981"/>
                  <a:pt x="453942" y="1790986"/>
                  <a:pt x="452275" y="1801558"/>
                </a:cubicBezTo>
                <a:lnTo>
                  <a:pt x="451495" y="1785412"/>
                </a:lnTo>
                <a:cubicBezTo>
                  <a:pt x="450037" y="1779948"/>
                  <a:pt x="447274" y="1774411"/>
                  <a:pt x="442893" y="1768838"/>
                </a:cubicBezTo>
                <a:close/>
                <a:moveTo>
                  <a:pt x="333304" y="520953"/>
                </a:moveTo>
                <a:cubicBezTo>
                  <a:pt x="333742" y="528850"/>
                  <a:pt x="335479" y="536547"/>
                  <a:pt x="337867" y="544146"/>
                </a:cubicBezTo>
                <a:lnTo>
                  <a:pt x="340032" y="549926"/>
                </a:lnTo>
                <a:lnTo>
                  <a:pt x="340448" y="551717"/>
                </a:lnTo>
                <a:lnTo>
                  <a:pt x="346286" y="566616"/>
                </a:lnTo>
                <a:lnTo>
                  <a:pt x="346338" y="566754"/>
                </a:lnTo>
                <a:lnTo>
                  <a:pt x="352655" y="583595"/>
                </a:lnTo>
                <a:lnTo>
                  <a:pt x="359451" y="612658"/>
                </a:lnTo>
                <a:cubicBezTo>
                  <a:pt x="358988" y="604728"/>
                  <a:pt x="357231" y="597005"/>
                  <a:pt x="354829" y="589388"/>
                </a:cubicBezTo>
                <a:lnTo>
                  <a:pt x="352655" y="583595"/>
                </a:lnTo>
                <a:lnTo>
                  <a:pt x="352236" y="581804"/>
                </a:lnTo>
                <a:lnTo>
                  <a:pt x="346286" y="566616"/>
                </a:lnTo>
                <a:lnTo>
                  <a:pt x="340032" y="549926"/>
                </a:lnTo>
                <a:close/>
                <a:moveTo>
                  <a:pt x="384407" y="268794"/>
                </a:moveTo>
                <a:lnTo>
                  <a:pt x="387837" y="328017"/>
                </a:lnTo>
                <a:cubicBezTo>
                  <a:pt x="389527" y="318646"/>
                  <a:pt x="389932" y="309031"/>
                  <a:pt x="389283" y="299164"/>
                </a:cubicBezTo>
                <a:cubicBezTo>
                  <a:pt x="388634" y="289296"/>
                  <a:pt x="386932" y="279176"/>
                  <a:pt x="384407" y="268794"/>
                </a:cubicBezTo>
                <a:close/>
                <a:moveTo>
                  <a:pt x="66991" y="0"/>
                </a:moveTo>
                <a:lnTo>
                  <a:pt x="6439807" y="0"/>
                </a:lnTo>
                <a:lnTo>
                  <a:pt x="6439807" y="6857999"/>
                </a:lnTo>
                <a:lnTo>
                  <a:pt x="149318" y="6857999"/>
                </a:lnTo>
                <a:lnTo>
                  <a:pt x="149318" y="6857457"/>
                </a:lnTo>
                <a:lnTo>
                  <a:pt x="22079" y="6857457"/>
                </a:lnTo>
                <a:lnTo>
                  <a:pt x="26851" y="6796804"/>
                </a:lnTo>
                <a:cubicBezTo>
                  <a:pt x="32162" y="6777207"/>
                  <a:pt x="39591" y="6758011"/>
                  <a:pt x="44354" y="6738388"/>
                </a:cubicBezTo>
                <a:cubicBezTo>
                  <a:pt x="48736" y="6720103"/>
                  <a:pt x="58832" y="6702955"/>
                  <a:pt x="67214" y="6685617"/>
                </a:cubicBezTo>
                <a:cubicBezTo>
                  <a:pt x="83217" y="6652472"/>
                  <a:pt x="73120" y="6617036"/>
                  <a:pt x="77310" y="6583128"/>
                </a:cubicBezTo>
                <a:cubicBezTo>
                  <a:pt x="78646" y="6572269"/>
                  <a:pt x="80168" y="6561411"/>
                  <a:pt x="82837" y="6550742"/>
                </a:cubicBezTo>
                <a:cubicBezTo>
                  <a:pt x="89885" y="6521593"/>
                  <a:pt x="95981" y="6491874"/>
                  <a:pt x="105698" y="6463490"/>
                </a:cubicBezTo>
                <a:cubicBezTo>
                  <a:pt x="116555" y="6431292"/>
                  <a:pt x="131034" y="6400429"/>
                  <a:pt x="146085" y="6363664"/>
                </a:cubicBezTo>
                <a:cubicBezTo>
                  <a:pt x="142274" y="6350899"/>
                  <a:pt x="131986" y="6331277"/>
                  <a:pt x="131034" y="6311084"/>
                </a:cubicBezTo>
                <a:cubicBezTo>
                  <a:pt x="127795" y="6246121"/>
                  <a:pt x="145512" y="6185351"/>
                  <a:pt x="173519" y="6127247"/>
                </a:cubicBezTo>
                <a:cubicBezTo>
                  <a:pt x="181900" y="6109530"/>
                  <a:pt x="187424" y="6090477"/>
                  <a:pt x="195616" y="6072569"/>
                </a:cubicBezTo>
                <a:cubicBezTo>
                  <a:pt x="198472" y="6066284"/>
                  <a:pt x="204569" y="6058092"/>
                  <a:pt x="210287" y="6056948"/>
                </a:cubicBezTo>
                <a:cubicBezTo>
                  <a:pt x="243432" y="6050282"/>
                  <a:pt x="242862" y="6025515"/>
                  <a:pt x="244766" y="5999796"/>
                </a:cubicBezTo>
                <a:cubicBezTo>
                  <a:pt x="247051" y="5969124"/>
                  <a:pt x="252386" y="5938836"/>
                  <a:pt x="256958" y="5908355"/>
                </a:cubicBezTo>
                <a:cubicBezTo>
                  <a:pt x="257530" y="5904353"/>
                  <a:pt x="261530" y="5900735"/>
                  <a:pt x="264199" y="5897114"/>
                </a:cubicBezTo>
                <a:cubicBezTo>
                  <a:pt x="268199" y="5891590"/>
                  <a:pt x="274296" y="5886447"/>
                  <a:pt x="275818" y="5880348"/>
                </a:cubicBezTo>
                <a:cubicBezTo>
                  <a:pt x="283249" y="5849107"/>
                  <a:pt x="289535" y="5817674"/>
                  <a:pt x="296393" y="5786239"/>
                </a:cubicBezTo>
                <a:cubicBezTo>
                  <a:pt x="297919" y="5779191"/>
                  <a:pt x="299822" y="5771953"/>
                  <a:pt x="302870" y="5765474"/>
                </a:cubicBezTo>
                <a:cubicBezTo>
                  <a:pt x="305728" y="5759378"/>
                  <a:pt x="310682" y="5754234"/>
                  <a:pt x="313730" y="5748136"/>
                </a:cubicBezTo>
                <a:cubicBezTo>
                  <a:pt x="321921" y="5731564"/>
                  <a:pt x="329541" y="5714607"/>
                  <a:pt x="338685" y="5695178"/>
                </a:cubicBezTo>
                <a:cubicBezTo>
                  <a:pt x="321541" y="5684320"/>
                  <a:pt x="331258" y="5669647"/>
                  <a:pt x="339449" y="5651360"/>
                </a:cubicBezTo>
                <a:cubicBezTo>
                  <a:pt x="347831" y="5632691"/>
                  <a:pt x="350497" y="5611164"/>
                  <a:pt x="353546" y="5590590"/>
                </a:cubicBezTo>
                <a:cubicBezTo>
                  <a:pt x="359070" y="5552869"/>
                  <a:pt x="362499" y="5514957"/>
                  <a:pt x="367451" y="5477239"/>
                </a:cubicBezTo>
                <a:cubicBezTo>
                  <a:pt x="368595" y="5469236"/>
                  <a:pt x="370690" y="5460092"/>
                  <a:pt x="375454" y="5453995"/>
                </a:cubicBezTo>
                <a:cubicBezTo>
                  <a:pt x="407459" y="5412276"/>
                  <a:pt x="416411" y="5361598"/>
                  <a:pt x="413366" y="5313403"/>
                </a:cubicBezTo>
                <a:cubicBezTo>
                  <a:pt x="411078" y="5275491"/>
                  <a:pt x="409363" y="5238343"/>
                  <a:pt x="412601" y="5200813"/>
                </a:cubicBezTo>
                <a:cubicBezTo>
                  <a:pt x="412793" y="5197955"/>
                  <a:pt x="412411" y="5194145"/>
                  <a:pt x="410887" y="5192051"/>
                </a:cubicBezTo>
                <a:cubicBezTo>
                  <a:pt x="400791" y="5179097"/>
                  <a:pt x="400029" y="5165570"/>
                  <a:pt x="398315" y="5148995"/>
                </a:cubicBezTo>
                <a:cubicBezTo>
                  <a:pt x="395837" y="5125562"/>
                  <a:pt x="397553" y="5104036"/>
                  <a:pt x="401743" y="5082317"/>
                </a:cubicBezTo>
                <a:cubicBezTo>
                  <a:pt x="404791" y="5066505"/>
                  <a:pt x="411078" y="5050504"/>
                  <a:pt x="419080" y="5036405"/>
                </a:cubicBezTo>
                <a:cubicBezTo>
                  <a:pt x="430320" y="5016785"/>
                  <a:pt x="434701" y="4997922"/>
                  <a:pt x="419841" y="4979253"/>
                </a:cubicBezTo>
                <a:cubicBezTo>
                  <a:pt x="404029" y="4959061"/>
                  <a:pt x="409553" y="4936201"/>
                  <a:pt x="408983" y="4913909"/>
                </a:cubicBezTo>
                <a:cubicBezTo>
                  <a:pt x="408791" y="4904195"/>
                  <a:pt x="409174" y="4893907"/>
                  <a:pt x="406697" y="4884572"/>
                </a:cubicBezTo>
                <a:cubicBezTo>
                  <a:pt x="399647" y="4857522"/>
                  <a:pt x="388978" y="4831420"/>
                  <a:pt x="384216" y="4803988"/>
                </a:cubicBezTo>
                <a:cubicBezTo>
                  <a:pt x="381551" y="4788747"/>
                  <a:pt x="386312" y="4771793"/>
                  <a:pt x="389741" y="4755980"/>
                </a:cubicBezTo>
                <a:cubicBezTo>
                  <a:pt x="393361" y="4739978"/>
                  <a:pt x="398885" y="4724167"/>
                  <a:pt x="404601" y="4708734"/>
                </a:cubicBezTo>
                <a:cubicBezTo>
                  <a:pt x="408411" y="4698258"/>
                  <a:pt x="412031" y="4686828"/>
                  <a:pt x="418889" y="4678445"/>
                </a:cubicBezTo>
                <a:cubicBezTo>
                  <a:pt x="434510" y="4659393"/>
                  <a:pt x="437178" y="4639772"/>
                  <a:pt x="428986" y="4617291"/>
                </a:cubicBezTo>
                <a:cubicBezTo>
                  <a:pt x="427651" y="4613864"/>
                  <a:pt x="427651" y="4609863"/>
                  <a:pt x="427462" y="4606053"/>
                </a:cubicBezTo>
                <a:cubicBezTo>
                  <a:pt x="423462" y="4545086"/>
                  <a:pt x="420984" y="4484127"/>
                  <a:pt x="414888" y="4423545"/>
                </a:cubicBezTo>
                <a:cubicBezTo>
                  <a:pt x="412411" y="4398972"/>
                  <a:pt x="401553" y="4375349"/>
                  <a:pt x="394695" y="4351154"/>
                </a:cubicBezTo>
                <a:cubicBezTo>
                  <a:pt x="393361" y="4346201"/>
                  <a:pt x="391265" y="4340674"/>
                  <a:pt x="392218" y="4335722"/>
                </a:cubicBezTo>
                <a:cubicBezTo>
                  <a:pt x="401743" y="4281810"/>
                  <a:pt x="387837" y="4231324"/>
                  <a:pt x="369547" y="4181603"/>
                </a:cubicBezTo>
                <a:cubicBezTo>
                  <a:pt x="367642" y="4176461"/>
                  <a:pt x="368214" y="4170174"/>
                  <a:pt x="368595" y="4164458"/>
                </a:cubicBezTo>
                <a:cubicBezTo>
                  <a:pt x="369928" y="4148453"/>
                  <a:pt x="376597" y="4131119"/>
                  <a:pt x="372597" y="4116641"/>
                </a:cubicBezTo>
                <a:cubicBezTo>
                  <a:pt x="361545" y="4078159"/>
                  <a:pt x="348211" y="4040058"/>
                  <a:pt x="331447" y="4003861"/>
                </a:cubicBezTo>
                <a:cubicBezTo>
                  <a:pt x="314493" y="3967091"/>
                  <a:pt x="300203" y="3932993"/>
                  <a:pt x="317350" y="3890891"/>
                </a:cubicBezTo>
                <a:cubicBezTo>
                  <a:pt x="324589" y="3872985"/>
                  <a:pt x="319445" y="3849362"/>
                  <a:pt x="317541" y="3828785"/>
                </a:cubicBezTo>
                <a:cubicBezTo>
                  <a:pt x="316016" y="3813737"/>
                  <a:pt x="307442" y="3799258"/>
                  <a:pt x="307442" y="3784397"/>
                </a:cubicBezTo>
                <a:cubicBezTo>
                  <a:pt x="307442" y="3744770"/>
                  <a:pt x="297346" y="3709529"/>
                  <a:pt x="276771" y="3675238"/>
                </a:cubicBezTo>
                <a:cubicBezTo>
                  <a:pt x="268770" y="3661899"/>
                  <a:pt x="274105" y="3641134"/>
                  <a:pt x="272009" y="3623799"/>
                </a:cubicBezTo>
                <a:cubicBezTo>
                  <a:pt x="269533" y="3605509"/>
                  <a:pt x="267247" y="3586653"/>
                  <a:pt x="261721" y="3569124"/>
                </a:cubicBezTo>
                <a:cubicBezTo>
                  <a:pt x="247242" y="3523785"/>
                  <a:pt x="230859" y="3479015"/>
                  <a:pt x="215618" y="3433866"/>
                </a:cubicBezTo>
                <a:cubicBezTo>
                  <a:pt x="203045" y="3396719"/>
                  <a:pt x="212952" y="3360139"/>
                  <a:pt x="218285" y="3323372"/>
                </a:cubicBezTo>
                <a:cubicBezTo>
                  <a:pt x="221716" y="3300319"/>
                  <a:pt x="229907" y="3278795"/>
                  <a:pt x="217715" y="3252885"/>
                </a:cubicBezTo>
                <a:cubicBezTo>
                  <a:pt x="206093" y="3228119"/>
                  <a:pt x="208761" y="3196686"/>
                  <a:pt x="202474" y="3168870"/>
                </a:cubicBezTo>
                <a:cubicBezTo>
                  <a:pt x="197141" y="3145436"/>
                  <a:pt x="188566" y="3122770"/>
                  <a:pt x="180184" y="3100099"/>
                </a:cubicBezTo>
                <a:cubicBezTo>
                  <a:pt x="168753" y="3069235"/>
                  <a:pt x="156753" y="3038756"/>
                  <a:pt x="162468" y="3005035"/>
                </a:cubicBezTo>
                <a:cubicBezTo>
                  <a:pt x="168946" y="2966742"/>
                  <a:pt x="144561" y="2940455"/>
                  <a:pt x="128367" y="2910353"/>
                </a:cubicBezTo>
                <a:cubicBezTo>
                  <a:pt x="117318" y="2889587"/>
                  <a:pt x="109126" y="2866918"/>
                  <a:pt x="102267" y="2844248"/>
                </a:cubicBezTo>
                <a:cubicBezTo>
                  <a:pt x="93313" y="2813958"/>
                  <a:pt x="87978" y="2782716"/>
                  <a:pt x="79217" y="2752235"/>
                </a:cubicBezTo>
                <a:cubicBezTo>
                  <a:pt x="66072" y="2706131"/>
                  <a:pt x="55784" y="2659455"/>
                  <a:pt x="63024" y="2611450"/>
                </a:cubicBezTo>
                <a:cubicBezTo>
                  <a:pt x="66262" y="2589352"/>
                  <a:pt x="66072" y="2568774"/>
                  <a:pt x="61307" y="2546678"/>
                </a:cubicBezTo>
                <a:cubicBezTo>
                  <a:pt x="53497" y="2510483"/>
                  <a:pt x="52545" y="2473333"/>
                  <a:pt x="23399" y="2444184"/>
                </a:cubicBezTo>
                <a:cubicBezTo>
                  <a:pt x="13111" y="2433897"/>
                  <a:pt x="10446" y="2415420"/>
                  <a:pt x="5110" y="2400369"/>
                </a:cubicBezTo>
                <a:cubicBezTo>
                  <a:pt x="-1178" y="2383032"/>
                  <a:pt x="2062" y="2370270"/>
                  <a:pt x="20352" y="2360933"/>
                </a:cubicBezTo>
                <a:cubicBezTo>
                  <a:pt x="28541" y="2356744"/>
                  <a:pt x="36543" y="2344741"/>
                  <a:pt x="37878" y="2335405"/>
                </a:cubicBezTo>
                <a:cubicBezTo>
                  <a:pt x="41877" y="2307402"/>
                  <a:pt x="35972" y="2281683"/>
                  <a:pt x="23017" y="2254633"/>
                </a:cubicBezTo>
                <a:cubicBezTo>
                  <a:pt x="10825" y="2229296"/>
                  <a:pt x="12159" y="2197670"/>
                  <a:pt x="7395" y="2168903"/>
                </a:cubicBezTo>
                <a:cubicBezTo>
                  <a:pt x="5681" y="2158712"/>
                  <a:pt x="3062" y="2148519"/>
                  <a:pt x="871" y="2138304"/>
                </a:cubicBezTo>
                <a:lnTo>
                  <a:pt x="0" y="2131532"/>
                </a:lnTo>
                <a:lnTo>
                  <a:pt x="0" y="2072225"/>
                </a:lnTo>
                <a:lnTo>
                  <a:pt x="251" y="2069340"/>
                </a:lnTo>
                <a:cubicBezTo>
                  <a:pt x="2061" y="2056600"/>
                  <a:pt x="4156" y="2043835"/>
                  <a:pt x="5299" y="2030977"/>
                </a:cubicBezTo>
                <a:cubicBezTo>
                  <a:pt x="7203" y="2010974"/>
                  <a:pt x="6442" y="1990589"/>
                  <a:pt x="8729" y="1970586"/>
                </a:cubicBezTo>
                <a:cubicBezTo>
                  <a:pt x="10446" y="1954202"/>
                  <a:pt x="14826" y="1938009"/>
                  <a:pt x="18445" y="1921817"/>
                </a:cubicBezTo>
                <a:cubicBezTo>
                  <a:pt x="19779" y="1915912"/>
                  <a:pt x="24922" y="1910004"/>
                  <a:pt x="24161" y="1904673"/>
                </a:cubicBezTo>
                <a:cubicBezTo>
                  <a:pt x="15970" y="1851709"/>
                  <a:pt x="52545" y="1813610"/>
                  <a:pt x="68738" y="1768838"/>
                </a:cubicBezTo>
                <a:cubicBezTo>
                  <a:pt x="85885" y="1721785"/>
                  <a:pt x="112174" y="1676253"/>
                  <a:pt x="104364" y="1623675"/>
                </a:cubicBezTo>
                <a:cubicBezTo>
                  <a:pt x="99601" y="1591859"/>
                  <a:pt x="88551" y="1561189"/>
                  <a:pt x="81883" y="1529563"/>
                </a:cubicBezTo>
                <a:cubicBezTo>
                  <a:pt x="79597" y="1518324"/>
                  <a:pt x="79979" y="1505751"/>
                  <a:pt x="82264" y="1494509"/>
                </a:cubicBezTo>
                <a:cubicBezTo>
                  <a:pt x="92744" y="1440216"/>
                  <a:pt x="94267" y="1386684"/>
                  <a:pt x="77120" y="1333341"/>
                </a:cubicBezTo>
                <a:cubicBezTo>
                  <a:pt x="74262" y="1324198"/>
                  <a:pt x="71597" y="1314483"/>
                  <a:pt x="71597" y="1304955"/>
                </a:cubicBezTo>
                <a:cubicBezTo>
                  <a:pt x="71597" y="1252757"/>
                  <a:pt x="75597" y="1201512"/>
                  <a:pt x="94267" y="1151600"/>
                </a:cubicBezTo>
                <a:cubicBezTo>
                  <a:pt x="100554" y="1134834"/>
                  <a:pt x="96553" y="1114449"/>
                  <a:pt x="98078" y="1095972"/>
                </a:cubicBezTo>
                <a:cubicBezTo>
                  <a:pt x="99409" y="1078826"/>
                  <a:pt x="99981" y="1061298"/>
                  <a:pt x="104364" y="1044725"/>
                </a:cubicBezTo>
                <a:cubicBezTo>
                  <a:pt x="110839" y="1020529"/>
                  <a:pt x="111601" y="998052"/>
                  <a:pt x="105887" y="973095"/>
                </a:cubicBezTo>
                <a:cubicBezTo>
                  <a:pt x="100554" y="949281"/>
                  <a:pt x="103220" y="923562"/>
                  <a:pt x="103029" y="898797"/>
                </a:cubicBezTo>
                <a:cubicBezTo>
                  <a:pt x="102839" y="871173"/>
                  <a:pt x="102649" y="843552"/>
                  <a:pt x="103601" y="815929"/>
                </a:cubicBezTo>
                <a:cubicBezTo>
                  <a:pt x="103981" y="804877"/>
                  <a:pt x="111601" y="792306"/>
                  <a:pt x="108553" y="783158"/>
                </a:cubicBezTo>
                <a:cubicBezTo>
                  <a:pt x="98267" y="753633"/>
                  <a:pt x="110649" y="724104"/>
                  <a:pt x="105127" y="694576"/>
                </a:cubicBezTo>
                <a:cubicBezTo>
                  <a:pt x="102267" y="680096"/>
                  <a:pt x="110078" y="663713"/>
                  <a:pt x="110839" y="648092"/>
                </a:cubicBezTo>
                <a:cubicBezTo>
                  <a:pt x="112174" y="622564"/>
                  <a:pt x="111601" y="597037"/>
                  <a:pt x="111983" y="571508"/>
                </a:cubicBezTo>
                <a:cubicBezTo>
                  <a:pt x="112174" y="563125"/>
                  <a:pt x="112936" y="554933"/>
                  <a:pt x="113318" y="546552"/>
                </a:cubicBezTo>
                <a:cubicBezTo>
                  <a:pt x="113697" y="539121"/>
                  <a:pt x="115411" y="531310"/>
                  <a:pt x="114081" y="524262"/>
                </a:cubicBezTo>
                <a:cubicBezTo>
                  <a:pt x="109315" y="498733"/>
                  <a:pt x="101505" y="473587"/>
                  <a:pt x="98457" y="447870"/>
                </a:cubicBezTo>
                <a:cubicBezTo>
                  <a:pt x="95792" y="425581"/>
                  <a:pt x="99409" y="402529"/>
                  <a:pt x="97505" y="380050"/>
                </a:cubicBezTo>
                <a:cubicBezTo>
                  <a:pt x="94267" y="340425"/>
                  <a:pt x="88551" y="300800"/>
                  <a:pt x="84930" y="261173"/>
                </a:cubicBezTo>
                <a:cubicBezTo>
                  <a:pt x="84168" y="252600"/>
                  <a:pt x="88934" y="243648"/>
                  <a:pt x="89314" y="234883"/>
                </a:cubicBezTo>
                <a:cubicBezTo>
                  <a:pt x="90266" y="207450"/>
                  <a:pt x="90457" y="180017"/>
                  <a:pt x="91027" y="152584"/>
                </a:cubicBezTo>
                <a:cubicBezTo>
                  <a:pt x="91218" y="136963"/>
                  <a:pt x="90647" y="121150"/>
                  <a:pt x="92361" y="105718"/>
                </a:cubicBezTo>
                <a:cubicBezTo>
                  <a:pt x="94647" y="85336"/>
                  <a:pt x="98078" y="66857"/>
                  <a:pt x="83217" y="47806"/>
                </a:cubicBezTo>
                <a:cubicBezTo>
                  <a:pt x="77453" y="40471"/>
                  <a:pt x="73691" y="32636"/>
                  <a:pt x="71207" y="24480"/>
                </a:cubicBezTo>
                <a:close/>
              </a:path>
            </a:pathLst>
          </a:custGeom>
          <a:effectLst>
            <a:outerShdw blurRad="381000" dist="152400" dir="10800000" algn="tr" rotWithShape="0">
              <a:prstClr val="black">
                <a:alpha val="10000"/>
              </a:prstClr>
            </a:outerShdw>
          </a:effectLst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EE5D87AC-5CCC-4E1F-8B25-D3A6053029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32356" y="0"/>
            <a:ext cx="874718" cy="6857455"/>
            <a:chOff x="5632356" y="0"/>
            <a:chExt cx="874718" cy="6857455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6EFC8E10-A01A-44C0-92B4-4837ED6C4B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2640986" y="2991370"/>
              <a:ext cx="6857455" cy="874716"/>
            </a:xfrm>
            <a:custGeom>
              <a:avLst/>
              <a:gdLst>
                <a:gd name="connsiteX0" fmla="*/ 6857455 w 6857455"/>
                <a:gd name="connsiteY0" fmla="*/ 804643 h 874716"/>
                <a:gd name="connsiteX1" fmla="*/ 6857455 w 6857455"/>
                <a:gd name="connsiteY1" fmla="*/ 562246 h 874716"/>
                <a:gd name="connsiteX2" fmla="*/ 6829178 w 6857455"/>
                <a:gd name="connsiteY2" fmla="*/ 551284 h 874716"/>
                <a:gd name="connsiteX3" fmla="*/ 6766024 w 6857455"/>
                <a:gd name="connsiteY3" fmla="*/ 500372 h 874716"/>
                <a:gd name="connsiteX4" fmla="*/ 6734971 w 6857455"/>
                <a:gd name="connsiteY4" fmla="*/ 500944 h 874716"/>
                <a:gd name="connsiteX5" fmla="*/ 6683915 w 6857455"/>
                <a:gd name="connsiteY5" fmla="*/ 507040 h 874716"/>
                <a:gd name="connsiteX6" fmla="*/ 6628860 w 6857455"/>
                <a:gd name="connsiteY6" fmla="*/ 495418 h 874716"/>
                <a:gd name="connsiteX7" fmla="*/ 6588662 w 6857455"/>
                <a:gd name="connsiteY7" fmla="*/ 487227 h 874716"/>
                <a:gd name="connsiteX8" fmla="*/ 6476074 w 6857455"/>
                <a:gd name="connsiteY8" fmla="*/ 511230 h 874716"/>
                <a:gd name="connsiteX9" fmla="*/ 6382345 w 6857455"/>
                <a:gd name="connsiteY9" fmla="*/ 534853 h 874716"/>
                <a:gd name="connsiteX10" fmla="*/ 6369391 w 6857455"/>
                <a:gd name="connsiteY10" fmla="*/ 531615 h 874716"/>
                <a:gd name="connsiteX11" fmla="*/ 6244799 w 6857455"/>
                <a:gd name="connsiteY11" fmla="*/ 512182 h 874716"/>
                <a:gd name="connsiteX12" fmla="*/ 6190315 w 6857455"/>
                <a:gd name="connsiteY12" fmla="*/ 485703 h 874716"/>
                <a:gd name="connsiteX13" fmla="*/ 6115446 w 6857455"/>
                <a:gd name="connsiteY13" fmla="*/ 462270 h 874716"/>
                <a:gd name="connsiteX14" fmla="*/ 6032194 w 6857455"/>
                <a:gd name="connsiteY14" fmla="*/ 434266 h 874716"/>
                <a:gd name="connsiteX15" fmla="*/ 5971042 w 6857455"/>
                <a:gd name="connsiteY15" fmla="*/ 420738 h 874716"/>
                <a:gd name="connsiteX16" fmla="*/ 5880933 w 6857455"/>
                <a:gd name="connsiteY16" fmla="*/ 430646 h 874716"/>
                <a:gd name="connsiteX17" fmla="*/ 5862452 w 6857455"/>
                <a:gd name="connsiteY17" fmla="*/ 438648 h 874716"/>
                <a:gd name="connsiteX18" fmla="*/ 5685283 w 6857455"/>
                <a:gd name="connsiteY18" fmla="*/ 498658 h 874716"/>
                <a:gd name="connsiteX19" fmla="*/ 5567169 w 6857455"/>
                <a:gd name="connsiteY19" fmla="*/ 499420 h 874716"/>
                <a:gd name="connsiteX20" fmla="*/ 5527923 w 6857455"/>
                <a:gd name="connsiteY20" fmla="*/ 490466 h 874716"/>
                <a:gd name="connsiteX21" fmla="*/ 5456292 w 6857455"/>
                <a:gd name="connsiteY21" fmla="*/ 450650 h 874716"/>
                <a:gd name="connsiteX22" fmla="*/ 5424670 w 6857455"/>
                <a:gd name="connsiteY22" fmla="*/ 444934 h 874716"/>
                <a:gd name="connsiteX23" fmla="*/ 5368662 w 6857455"/>
                <a:gd name="connsiteY23" fmla="*/ 441124 h 874716"/>
                <a:gd name="connsiteX24" fmla="*/ 5247118 w 6857455"/>
                <a:gd name="connsiteY24" fmla="*/ 444934 h 874716"/>
                <a:gd name="connsiteX25" fmla="*/ 5088617 w 6857455"/>
                <a:gd name="connsiteY25" fmla="*/ 428742 h 874716"/>
                <a:gd name="connsiteX26" fmla="*/ 5025750 w 6857455"/>
                <a:gd name="connsiteY26" fmla="*/ 433694 h 874716"/>
                <a:gd name="connsiteX27" fmla="*/ 4957930 w 6857455"/>
                <a:gd name="connsiteY27" fmla="*/ 442268 h 874716"/>
                <a:gd name="connsiteX28" fmla="*/ 4938116 w 6857455"/>
                <a:gd name="connsiteY28" fmla="*/ 441886 h 874716"/>
                <a:gd name="connsiteX29" fmla="*/ 4833910 w 6857455"/>
                <a:gd name="connsiteY29" fmla="*/ 421693 h 874716"/>
                <a:gd name="connsiteX30" fmla="*/ 4810095 w 6857455"/>
                <a:gd name="connsiteY30" fmla="*/ 408167 h 874716"/>
                <a:gd name="connsiteX31" fmla="*/ 4747991 w 6857455"/>
                <a:gd name="connsiteY31" fmla="*/ 413691 h 874716"/>
                <a:gd name="connsiteX32" fmla="*/ 4692745 w 6857455"/>
                <a:gd name="connsiteY32" fmla="*/ 435790 h 874716"/>
                <a:gd name="connsiteX33" fmla="*/ 4375933 w 6857455"/>
                <a:gd name="connsiteY33" fmla="*/ 483417 h 874716"/>
                <a:gd name="connsiteX34" fmla="*/ 4185426 w 6857455"/>
                <a:gd name="connsiteY34" fmla="*/ 484179 h 874716"/>
                <a:gd name="connsiteX35" fmla="*/ 4052072 w 6857455"/>
                <a:gd name="connsiteY35" fmla="*/ 505134 h 874716"/>
                <a:gd name="connsiteX36" fmla="*/ 4029973 w 6857455"/>
                <a:gd name="connsiteY36" fmla="*/ 527233 h 874716"/>
                <a:gd name="connsiteX37" fmla="*/ 3948626 w 6857455"/>
                <a:gd name="connsiteY37" fmla="*/ 550666 h 874716"/>
                <a:gd name="connsiteX38" fmla="*/ 3871280 w 6857455"/>
                <a:gd name="connsiteY38" fmla="*/ 502275 h 874716"/>
                <a:gd name="connsiteX39" fmla="*/ 3774312 w 6857455"/>
                <a:gd name="connsiteY39" fmla="*/ 429122 h 874716"/>
                <a:gd name="connsiteX40" fmla="*/ 3721543 w 6857455"/>
                <a:gd name="connsiteY40" fmla="*/ 428552 h 874716"/>
                <a:gd name="connsiteX41" fmla="*/ 3612763 w 6857455"/>
                <a:gd name="connsiteY41" fmla="*/ 414263 h 874716"/>
                <a:gd name="connsiteX42" fmla="*/ 3537323 w 6857455"/>
                <a:gd name="connsiteY42" fmla="*/ 389878 h 874716"/>
                <a:gd name="connsiteX43" fmla="*/ 3431593 w 6857455"/>
                <a:gd name="connsiteY43" fmla="*/ 360921 h 874716"/>
                <a:gd name="connsiteX44" fmla="*/ 3392158 w 6857455"/>
                <a:gd name="connsiteY44" fmla="*/ 345681 h 874716"/>
                <a:gd name="connsiteX45" fmla="*/ 3297856 w 6857455"/>
                <a:gd name="connsiteY45" fmla="*/ 323010 h 874716"/>
                <a:gd name="connsiteX46" fmla="*/ 3219748 w 6857455"/>
                <a:gd name="connsiteY46" fmla="*/ 308151 h 874716"/>
                <a:gd name="connsiteX47" fmla="*/ 3156692 w 6857455"/>
                <a:gd name="connsiteY47" fmla="*/ 261668 h 874716"/>
                <a:gd name="connsiteX48" fmla="*/ 3136497 w 6857455"/>
                <a:gd name="connsiteY48" fmla="*/ 237663 h 874716"/>
                <a:gd name="connsiteX49" fmla="*/ 3119733 w 6857455"/>
                <a:gd name="connsiteY49" fmla="*/ 222233 h 874716"/>
                <a:gd name="connsiteX50" fmla="*/ 3045436 w 6857455"/>
                <a:gd name="connsiteY50" fmla="*/ 131742 h 874716"/>
                <a:gd name="connsiteX51" fmla="*/ 3037054 w 6857455"/>
                <a:gd name="connsiteY51" fmla="*/ 124121 h 874716"/>
                <a:gd name="connsiteX52" fmla="*/ 2936466 w 6857455"/>
                <a:gd name="connsiteY52" fmla="*/ 82400 h 874716"/>
                <a:gd name="connsiteX53" fmla="*/ 2901031 w 6857455"/>
                <a:gd name="connsiteY53" fmla="*/ 59731 h 874716"/>
                <a:gd name="connsiteX54" fmla="*/ 2828259 w 6857455"/>
                <a:gd name="connsiteY54" fmla="*/ 3149 h 874716"/>
                <a:gd name="connsiteX55" fmla="*/ 2799492 w 6857455"/>
                <a:gd name="connsiteY55" fmla="*/ 1245 h 874716"/>
                <a:gd name="connsiteX56" fmla="*/ 2693570 w 6857455"/>
                <a:gd name="connsiteY56" fmla="*/ 35154 h 874716"/>
                <a:gd name="connsiteX57" fmla="*/ 2639847 w 6857455"/>
                <a:gd name="connsiteY57" fmla="*/ 73448 h 874716"/>
                <a:gd name="connsiteX58" fmla="*/ 2621178 w 6857455"/>
                <a:gd name="connsiteY58" fmla="*/ 88688 h 874716"/>
                <a:gd name="connsiteX59" fmla="*/ 2489348 w 6857455"/>
                <a:gd name="connsiteY59" fmla="*/ 72304 h 874716"/>
                <a:gd name="connsiteX60" fmla="*/ 2452580 w 6857455"/>
                <a:gd name="connsiteY60" fmla="*/ 68683 h 874716"/>
                <a:gd name="connsiteX61" fmla="*/ 2326464 w 6857455"/>
                <a:gd name="connsiteY61" fmla="*/ 50395 h 874716"/>
                <a:gd name="connsiteX62" fmla="*/ 2300365 w 6857455"/>
                <a:gd name="connsiteY62" fmla="*/ 54777 h 874716"/>
                <a:gd name="connsiteX63" fmla="*/ 2130434 w 6857455"/>
                <a:gd name="connsiteY63" fmla="*/ 58397 h 874716"/>
                <a:gd name="connsiteX64" fmla="*/ 2118621 w 6857455"/>
                <a:gd name="connsiteY64" fmla="*/ 47919 h 874716"/>
                <a:gd name="connsiteX65" fmla="*/ 2057659 w 6857455"/>
                <a:gd name="connsiteY65" fmla="*/ 16866 h 874716"/>
                <a:gd name="connsiteX66" fmla="*/ 1976314 w 6857455"/>
                <a:gd name="connsiteY66" fmla="*/ 8865 h 874716"/>
                <a:gd name="connsiteX67" fmla="*/ 1961454 w 6857455"/>
                <a:gd name="connsiteY67" fmla="*/ 11724 h 874716"/>
                <a:gd name="connsiteX68" fmla="*/ 1906588 w 6857455"/>
                <a:gd name="connsiteY68" fmla="*/ 30964 h 874716"/>
                <a:gd name="connsiteX69" fmla="*/ 1783330 w 6857455"/>
                <a:gd name="connsiteY69" fmla="*/ 48871 h 874716"/>
                <a:gd name="connsiteX70" fmla="*/ 1759327 w 6857455"/>
                <a:gd name="connsiteY70" fmla="*/ 55349 h 874716"/>
                <a:gd name="connsiteX71" fmla="*/ 1716082 w 6857455"/>
                <a:gd name="connsiteY71" fmla="*/ 65445 h 874716"/>
                <a:gd name="connsiteX72" fmla="*/ 1598920 w 6857455"/>
                <a:gd name="connsiteY72" fmla="*/ 72114 h 874716"/>
                <a:gd name="connsiteX73" fmla="*/ 1542150 w 6857455"/>
                <a:gd name="connsiteY73" fmla="*/ 62207 h 874716"/>
                <a:gd name="connsiteX74" fmla="*/ 1516813 w 6857455"/>
                <a:gd name="connsiteY74" fmla="*/ 62779 h 874716"/>
                <a:gd name="connsiteX75" fmla="*/ 1432228 w 6857455"/>
                <a:gd name="connsiteY75" fmla="*/ 88116 h 874716"/>
                <a:gd name="connsiteX76" fmla="*/ 1224765 w 6857455"/>
                <a:gd name="connsiteY76" fmla="*/ 71924 h 874716"/>
                <a:gd name="connsiteX77" fmla="*/ 1159231 w 6857455"/>
                <a:gd name="connsiteY77" fmla="*/ 58207 h 874716"/>
                <a:gd name="connsiteX78" fmla="*/ 1124370 w 6857455"/>
                <a:gd name="connsiteY78" fmla="*/ 56301 h 874716"/>
                <a:gd name="connsiteX79" fmla="*/ 1075600 w 6857455"/>
                <a:gd name="connsiteY79" fmla="*/ 75542 h 874716"/>
                <a:gd name="connsiteX80" fmla="*/ 986633 w 6857455"/>
                <a:gd name="connsiteY80" fmla="*/ 79162 h 874716"/>
                <a:gd name="connsiteX81" fmla="*/ 861089 w 6857455"/>
                <a:gd name="connsiteY81" fmla="*/ 76304 h 874716"/>
                <a:gd name="connsiteX82" fmla="*/ 759168 w 6857455"/>
                <a:gd name="connsiteY82" fmla="*/ 104689 h 874716"/>
                <a:gd name="connsiteX83" fmla="*/ 723735 w 6857455"/>
                <a:gd name="connsiteY83" fmla="*/ 140696 h 874716"/>
                <a:gd name="connsiteX84" fmla="*/ 647532 w 6857455"/>
                <a:gd name="connsiteY84" fmla="*/ 147934 h 874716"/>
                <a:gd name="connsiteX85" fmla="*/ 552659 w 6857455"/>
                <a:gd name="connsiteY85" fmla="*/ 95926 h 874716"/>
                <a:gd name="connsiteX86" fmla="*/ 541800 w 6857455"/>
                <a:gd name="connsiteY86" fmla="*/ 97640 h 874716"/>
                <a:gd name="connsiteX87" fmla="*/ 375107 w 6857455"/>
                <a:gd name="connsiteY87" fmla="*/ 123169 h 874716"/>
                <a:gd name="connsiteX88" fmla="*/ 273567 w 6857455"/>
                <a:gd name="connsiteY88" fmla="*/ 145458 h 874716"/>
                <a:gd name="connsiteX89" fmla="*/ 264043 w 6857455"/>
                <a:gd name="connsiteY89" fmla="*/ 154792 h 874716"/>
                <a:gd name="connsiteX90" fmla="*/ 169360 w 6857455"/>
                <a:gd name="connsiteY90" fmla="*/ 177273 h 874716"/>
                <a:gd name="connsiteX91" fmla="*/ 89347 w 6857455"/>
                <a:gd name="connsiteY91" fmla="*/ 157460 h 874716"/>
                <a:gd name="connsiteX92" fmla="*/ 34291 w 6857455"/>
                <a:gd name="connsiteY92" fmla="*/ 145268 h 874716"/>
                <a:gd name="connsiteX93" fmla="*/ 0 w 6857455"/>
                <a:gd name="connsiteY93" fmla="*/ 142056 h 874716"/>
                <a:gd name="connsiteX94" fmla="*/ 0 w 6857455"/>
                <a:gd name="connsiteY94" fmla="*/ 849556 h 874716"/>
                <a:gd name="connsiteX95" fmla="*/ 60652 w 6857455"/>
                <a:gd name="connsiteY95" fmla="*/ 844783 h 874716"/>
                <a:gd name="connsiteX96" fmla="*/ 119068 w 6857455"/>
                <a:gd name="connsiteY96" fmla="*/ 827281 h 874716"/>
                <a:gd name="connsiteX97" fmla="*/ 171840 w 6857455"/>
                <a:gd name="connsiteY97" fmla="*/ 804420 h 874716"/>
                <a:gd name="connsiteX98" fmla="*/ 274329 w 6857455"/>
                <a:gd name="connsiteY98" fmla="*/ 794324 h 874716"/>
                <a:gd name="connsiteX99" fmla="*/ 306715 w 6857455"/>
                <a:gd name="connsiteY99" fmla="*/ 788798 h 874716"/>
                <a:gd name="connsiteX100" fmla="*/ 393967 w 6857455"/>
                <a:gd name="connsiteY100" fmla="*/ 765937 h 874716"/>
                <a:gd name="connsiteX101" fmla="*/ 493793 w 6857455"/>
                <a:gd name="connsiteY101" fmla="*/ 725549 h 874716"/>
                <a:gd name="connsiteX102" fmla="*/ 546373 w 6857455"/>
                <a:gd name="connsiteY102" fmla="*/ 740600 h 874716"/>
                <a:gd name="connsiteX103" fmla="*/ 730211 w 6857455"/>
                <a:gd name="connsiteY103" fmla="*/ 698116 h 874716"/>
                <a:gd name="connsiteX104" fmla="*/ 784889 w 6857455"/>
                <a:gd name="connsiteY104" fmla="*/ 676018 h 874716"/>
                <a:gd name="connsiteX105" fmla="*/ 800509 w 6857455"/>
                <a:gd name="connsiteY105" fmla="*/ 661349 h 874716"/>
                <a:gd name="connsiteX106" fmla="*/ 857661 w 6857455"/>
                <a:gd name="connsiteY106" fmla="*/ 626868 h 874716"/>
                <a:gd name="connsiteX107" fmla="*/ 949102 w 6857455"/>
                <a:gd name="connsiteY107" fmla="*/ 614676 h 874716"/>
                <a:gd name="connsiteX108" fmla="*/ 960342 w 6857455"/>
                <a:gd name="connsiteY108" fmla="*/ 607435 h 874716"/>
                <a:gd name="connsiteX109" fmla="*/ 977109 w 6857455"/>
                <a:gd name="connsiteY109" fmla="*/ 595815 h 874716"/>
                <a:gd name="connsiteX110" fmla="*/ 1071218 w 6857455"/>
                <a:gd name="connsiteY110" fmla="*/ 575240 h 874716"/>
                <a:gd name="connsiteX111" fmla="*/ 1091983 w 6857455"/>
                <a:gd name="connsiteY111" fmla="*/ 568764 h 874716"/>
                <a:gd name="connsiteX112" fmla="*/ 1109321 w 6857455"/>
                <a:gd name="connsiteY112" fmla="*/ 557904 h 874716"/>
                <a:gd name="connsiteX113" fmla="*/ 1162279 w 6857455"/>
                <a:gd name="connsiteY113" fmla="*/ 532949 h 874716"/>
                <a:gd name="connsiteX114" fmla="*/ 1206097 w 6857455"/>
                <a:gd name="connsiteY114" fmla="*/ 532187 h 874716"/>
                <a:gd name="connsiteX115" fmla="*/ 1266867 w 6857455"/>
                <a:gd name="connsiteY115" fmla="*/ 518088 h 874716"/>
                <a:gd name="connsiteX116" fmla="*/ 1380219 w 6857455"/>
                <a:gd name="connsiteY116" fmla="*/ 504182 h 874716"/>
                <a:gd name="connsiteX117" fmla="*/ 1403461 w 6857455"/>
                <a:gd name="connsiteY117" fmla="*/ 496180 h 874716"/>
                <a:gd name="connsiteX118" fmla="*/ 1544054 w 6857455"/>
                <a:gd name="connsiteY118" fmla="*/ 458268 h 874716"/>
                <a:gd name="connsiteX119" fmla="*/ 1656644 w 6857455"/>
                <a:gd name="connsiteY119" fmla="*/ 459032 h 874716"/>
                <a:gd name="connsiteX120" fmla="*/ 1665406 w 6857455"/>
                <a:gd name="connsiteY120" fmla="*/ 460747 h 874716"/>
                <a:gd name="connsiteX121" fmla="*/ 1708461 w 6857455"/>
                <a:gd name="connsiteY121" fmla="*/ 473318 h 874716"/>
                <a:gd name="connsiteX122" fmla="*/ 1775140 w 6857455"/>
                <a:gd name="connsiteY122" fmla="*/ 469891 h 874716"/>
                <a:gd name="connsiteX123" fmla="*/ 1821051 w 6857455"/>
                <a:gd name="connsiteY123" fmla="*/ 452554 h 874716"/>
                <a:gd name="connsiteX124" fmla="*/ 1878203 w 6857455"/>
                <a:gd name="connsiteY124" fmla="*/ 451792 h 874716"/>
                <a:gd name="connsiteX125" fmla="*/ 1943547 w 6857455"/>
                <a:gd name="connsiteY125" fmla="*/ 462651 h 874716"/>
                <a:gd name="connsiteX126" fmla="*/ 1972884 w 6857455"/>
                <a:gd name="connsiteY126" fmla="*/ 464937 h 874716"/>
                <a:gd name="connsiteX127" fmla="*/ 2053469 w 6857455"/>
                <a:gd name="connsiteY127" fmla="*/ 487417 h 874716"/>
                <a:gd name="connsiteX128" fmla="*/ 2101477 w 6857455"/>
                <a:gd name="connsiteY128" fmla="*/ 481893 h 874716"/>
                <a:gd name="connsiteX129" fmla="*/ 2148722 w 6857455"/>
                <a:gd name="connsiteY129" fmla="*/ 467033 h 874716"/>
                <a:gd name="connsiteX130" fmla="*/ 2179011 w 6857455"/>
                <a:gd name="connsiteY130" fmla="*/ 452744 h 874716"/>
                <a:gd name="connsiteX131" fmla="*/ 2240165 w 6857455"/>
                <a:gd name="connsiteY131" fmla="*/ 442648 h 874716"/>
                <a:gd name="connsiteX132" fmla="*/ 2251404 w 6857455"/>
                <a:gd name="connsiteY132" fmla="*/ 444172 h 874716"/>
                <a:gd name="connsiteX133" fmla="*/ 2433912 w 6857455"/>
                <a:gd name="connsiteY133" fmla="*/ 456746 h 874716"/>
                <a:gd name="connsiteX134" fmla="*/ 2506302 w 6857455"/>
                <a:gd name="connsiteY134" fmla="*/ 476939 h 874716"/>
                <a:gd name="connsiteX135" fmla="*/ 2521735 w 6857455"/>
                <a:gd name="connsiteY135" fmla="*/ 479415 h 874716"/>
                <a:gd name="connsiteX136" fmla="*/ 2675854 w 6857455"/>
                <a:gd name="connsiteY136" fmla="*/ 502086 h 874716"/>
                <a:gd name="connsiteX137" fmla="*/ 2692998 w 6857455"/>
                <a:gd name="connsiteY137" fmla="*/ 503038 h 874716"/>
                <a:gd name="connsiteX138" fmla="*/ 2740816 w 6857455"/>
                <a:gd name="connsiteY138" fmla="*/ 499037 h 874716"/>
                <a:gd name="connsiteX139" fmla="*/ 2853596 w 6857455"/>
                <a:gd name="connsiteY139" fmla="*/ 540187 h 874716"/>
                <a:gd name="connsiteX140" fmla="*/ 2966565 w 6857455"/>
                <a:gd name="connsiteY140" fmla="*/ 554286 h 874716"/>
                <a:gd name="connsiteX141" fmla="*/ 3028671 w 6857455"/>
                <a:gd name="connsiteY141" fmla="*/ 554094 h 874716"/>
                <a:gd name="connsiteX142" fmla="*/ 3073059 w 6857455"/>
                <a:gd name="connsiteY142" fmla="*/ 564192 h 874716"/>
                <a:gd name="connsiteX143" fmla="*/ 3182219 w 6857455"/>
                <a:gd name="connsiteY143" fmla="*/ 594862 h 874716"/>
                <a:gd name="connsiteX144" fmla="*/ 3233656 w 6857455"/>
                <a:gd name="connsiteY144" fmla="*/ 599625 h 874716"/>
                <a:gd name="connsiteX145" fmla="*/ 3288332 w 6857455"/>
                <a:gd name="connsiteY145" fmla="*/ 609914 h 874716"/>
                <a:gd name="connsiteX146" fmla="*/ 3423591 w 6857455"/>
                <a:gd name="connsiteY146" fmla="*/ 656015 h 874716"/>
                <a:gd name="connsiteX147" fmla="*/ 3534084 w 6857455"/>
                <a:gd name="connsiteY147" fmla="*/ 653349 h 874716"/>
                <a:gd name="connsiteX148" fmla="*/ 3604571 w 6857455"/>
                <a:gd name="connsiteY148" fmla="*/ 653918 h 874716"/>
                <a:gd name="connsiteX149" fmla="*/ 3688586 w 6857455"/>
                <a:gd name="connsiteY149" fmla="*/ 669160 h 874716"/>
                <a:gd name="connsiteX150" fmla="*/ 3757358 w 6857455"/>
                <a:gd name="connsiteY150" fmla="*/ 691450 h 874716"/>
                <a:gd name="connsiteX151" fmla="*/ 3852421 w 6857455"/>
                <a:gd name="connsiteY151" fmla="*/ 709167 h 874716"/>
                <a:gd name="connsiteX152" fmla="*/ 3947104 w 6857455"/>
                <a:gd name="connsiteY152" fmla="*/ 743267 h 874716"/>
                <a:gd name="connsiteX153" fmla="*/ 4013208 w 6857455"/>
                <a:gd name="connsiteY153" fmla="*/ 769367 h 874716"/>
                <a:gd name="connsiteX154" fmla="*/ 4105222 w 6857455"/>
                <a:gd name="connsiteY154" fmla="*/ 792418 h 874716"/>
                <a:gd name="connsiteX155" fmla="*/ 4246006 w 6857455"/>
                <a:gd name="connsiteY155" fmla="*/ 808610 h 874716"/>
                <a:gd name="connsiteX156" fmla="*/ 4310779 w 6857455"/>
                <a:gd name="connsiteY156" fmla="*/ 810326 h 874716"/>
                <a:gd name="connsiteX157" fmla="*/ 4413272 w 6857455"/>
                <a:gd name="connsiteY157" fmla="*/ 848235 h 874716"/>
                <a:gd name="connsiteX158" fmla="*/ 4457087 w 6857455"/>
                <a:gd name="connsiteY158" fmla="*/ 866524 h 874716"/>
                <a:gd name="connsiteX159" fmla="*/ 4496523 w 6857455"/>
                <a:gd name="connsiteY159" fmla="*/ 851284 h 874716"/>
                <a:gd name="connsiteX160" fmla="*/ 4522050 w 6857455"/>
                <a:gd name="connsiteY160" fmla="*/ 833757 h 874716"/>
                <a:gd name="connsiteX161" fmla="*/ 4602824 w 6857455"/>
                <a:gd name="connsiteY161" fmla="*/ 848618 h 874716"/>
                <a:gd name="connsiteX162" fmla="*/ 4688553 w 6857455"/>
                <a:gd name="connsiteY162" fmla="*/ 864238 h 874716"/>
                <a:gd name="connsiteX163" fmla="*/ 4749895 w 6857455"/>
                <a:gd name="connsiteY163" fmla="*/ 874716 h 874716"/>
                <a:gd name="connsiteX164" fmla="*/ 4826480 w 6857455"/>
                <a:gd name="connsiteY164" fmla="*/ 866334 h 874716"/>
                <a:gd name="connsiteX165" fmla="*/ 4886870 w 6857455"/>
                <a:gd name="connsiteY165" fmla="*/ 862906 h 874716"/>
                <a:gd name="connsiteX166" fmla="*/ 4935639 w 6857455"/>
                <a:gd name="connsiteY166" fmla="*/ 853190 h 874716"/>
                <a:gd name="connsiteX167" fmla="*/ 4952784 w 6857455"/>
                <a:gd name="connsiteY167" fmla="*/ 847473 h 874716"/>
                <a:gd name="connsiteX168" fmla="*/ 5088617 w 6857455"/>
                <a:gd name="connsiteY168" fmla="*/ 802896 h 874716"/>
                <a:gd name="connsiteX169" fmla="*/ 5233781 w 6857455"/>
                <a:gd name="connsiteY169" fmla="*/ 767271 h 874716"/>
                <a:gd name="connsiteX170" fmla="*/ 5327893 w 6857455"/>
                <a:gd name="connsiteY170" fmla="*/ 789752 h 874716"/>
                <a:gd name="connsiteX171" fmla="*/ 5362946 w 6857455"/>
                <a:gd name="connsiteY171" fmla="*/ 789370 h 874716"/>
                <a:gd name="connsiteX172" fmla="*/ 5524115 w 6857455"/>
                <a:gd name="connsiteY172" fmla="*/ 794514 h 874716"/>
                <a:gd name="connsiteX173" fmla="*/ 5552500 w 6857455"/>
                <a:gd name="connsiteY173" fmla="*/ 800038 h 874716"/>
                <a:gd name="connsiteX174" fmla="*/ 5705857 w 6857455"/>
                <a:gd name="connsiteY174" fmla="*/ 777367 h 874716"/>
                <a:gd name="connsiteX175" fmla="*/ 5761485 w 6857455"/>
                <a:gd name="connsiteY175" fmla="*/ 773557 h 874716"/>
                <a:gd name="connsiteX176" fmla="*/ 5812731 w 6857455"/>
                <a:gd name="connsiteY176" fmla="*/ 767271 h 874716"/>
                <a:gd name="connsiteX177" fmla="*/ 5884361 w 6857455"/>
                <a:gd name="connsiteY177" fmla="*/ 765747 h 874716"/>
                <a:gd name="connsiteX178" fmla="*/ 5958660 w 6857455"/>
                <a:gd name="connsiteY178" fmla="*/ 768605 h 874716"/>
                <a:gd name="connsiteX179" fmla="*/ 6041528 w 6857455"/>
                <a:gd name="connsiteY179" fmla="*/ 768033 h 874716"/>
                <a:gd name="connsiteX180" fmla="*/ 6074297 w 6857455"/>
                <a:gd name="connsiteY180" fmla="*/ 763081 h 874716"/>
                <a:gd name="connsiteX181" fmla="*/ 6162880 w 6857455"/>
                <a:gd name="connsiteY181" fmla="*/ 766509 h 874716"/>
                <a:gd name="connsiteX182" fmla="*/ 6209364 w 6857455"/>
                <a:gd name="connsiteY182" fmla="*/ 760795 h 874716"/>
                <a:gd name="connsiteX183" fmla="*/ 6285948 w 6857455"/>
                <a:gd name="connsiteY183" fmla="*/ 759651 h 874716"/>
                <a:gd name="connsiteX184" fmla="*/ 6310905 w 6857455"/>
                <a:gd name="connsiteY184" fmla="*/ 758316 h 874716"/>
                <a:gd name="connsiteX185" fmla="*/ 6333194 w 6857455"/>
                <a:gd name="connsiteY185" fmla="*/ 757554 h 874716"/>
                <a:gd name="connsiteX186" fmla="*/ 6409586 w 6857455"/>
                <a:gd name="connsiteY186" fmla="*/ 773177 h 874716"/>
                <a:gd name="connsiteX187" fmla="*/ 6477407 w 6857455"/>
                <a:gd name="connsiteY187" fmla="*/ 774129 h 874716"/>
                <a:gd name="connsiteX188" fmla="*/ 6596283 w 6857455"/>
                <a:gd name="connsiteY188" fmla="*/ 786703 h 874716"/>
                <a:gd name="connsiteX189" fmla="*/ 6622573 w 6857455"/>
                <a:gd name="connsiteY189" fmla="*/ 782321 h 874716"/>
                <a:gd name="connsiteX190" fmla="*/ 6704872 w 6857455"/>
                <a:gd name="connsiteY190" fmla="*/ 780607 h 874716"/>
                <a:gd name="connsiteX191" fmla="*/ 6751738 w 6857455"/>
                <a:gd name="connsiteY191" fmla="*/ 779273 h 874716"/>
                <a:gd name="connsiteX192" fmla="*/ 6809650 w 6857455"/>
                <a:gd name="connsiteY192" fmla="*/ 788417 h 874716"/>
                <a:gd name="connsiteX193" fmla="*/ 6832976 w 6857455"/>
                <a:gd name="connsiteY193" fmla="*/ 800428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6857455" h="874716">
                  <a:moveTo>
                    <a:pt x="6857455" y="804643"/>
                  </a:moveTo>
                  <a:lnTo>
                    <a:pt x="6857455" y="562246"/>
                  </a:lnTo>
                  <a:lnTo>
                    <a:pt x="6829178" y="551284"/>
                  </a:lnTo>
                  <a:cubicBezTo>
                    <a:pt x="6805745" y="539044"/>
                    <a:pt x="6784885" y="521708"/>
                    <a:pt x="6766024" y="500372"/>
                  </a:cubicBezTo>
                  <a:cubicBezTo>
                    <a:pt x="6755166" y="488179"/>
                    <a:pt x="6746784" y="486845"/>
                    <a:pt x="6734971" y="500944"/>
                  </a:cubicBezTo>
                  <a:cubicBezTo>
                    <a:pt x="6721257" y="517326"/>
                    <a:pt x="6701634" y="510850"/>
                    <a:pt x="6683915" y="507040"/>
                  </a:cubicBezTo>
                  <a:cubicBezTo>
                    <a:pt x="6665629" y="503230"/>
                    <a:pt x="6647148" y="499228"/>
                    <a:pt x="6628860" y="495418"/>
                  </a:cubicBezTo>
                  <a:cubicBezTo>
                    <a:pt x="6615335" y="492752"/>
                    <a:pt x="6601999" y="490466"/>
                    <a:pt x="6588662" y="487227"/>
                  </a:cubicBezTo>
                  <a:cubicBezTo>
                    <a:pt x="6547133" y="477129"/>
                    <a:pt x="6509794" y="480177"/>
                    <a:pt x="6476074" y="511230"/>
                  </a:cubicBezTo>
                  <a:cubicBezTo>
                    <a:pt x="6450356" y="535043"/>
                    <a:pt x="6417399" y="542093"/>
                    <a:pt x="6382345" y="534853"/>
                  </a:cubicBezTo>
                  <a:cubicBezTo>
                    <a:pt x="6377963" y="533901"/>
                    <a:pt x="6372439" y="530091"/>
                    <a:pt x="6369391" y="531615"/>
                  </a:cubicBezTo>
                  <a:cubicBezTo>
                    <a:pt x="6323479" y="553904"/>
                    <a:pt x="6287092" y="514658"/>
                    <a:pt x="6244799" y="512182"/>
                  </a:cubicBezTo>
                  <a:cubicBezTo>
                    <a:pt x="6226130" y="511040"/>
                    <a:pt x="6207079" y="496942"/>
                    <a:pt x="6190315" y="485703"/>
                  </a:cubicBezTo>
                  <a:cubicBezTo>
                    <a:pt x="6167262" y="470271"/>
                    <a:pt x="6146687" y="455412"/>
                    <a:pt x="6115446" y="462270"/>
                  </a:cubicBezTo>
                  <a:cubicBezTo>
                    <a:pt x="6084203" y="469319"/>
                    <a:pt x="6055627" y="456364"/>
                    <a:pt x="6032194" y="434266"/>
                  </a:cubicBezTo>
                  <a:cubicBezTo>
                    <a:pt x="6014287" y="417501"/>
                    <a:pt x="5994665" y="415977"/>
                    <a:pt x="5971042" y="420738"/>
                  </a:cubicBezTo>
                  <a:cubicBezTo>
                    <a:pt x="5941513" y="426645"/>
                    <a:pt x="5910842" y="427027"/>
                    <a:pt x="5880933" y="430646"/>
                  </a:cubicBezTo>
                  <a:cubicBezTo>
                    <a:pt x="5874454" y="431408"/>
                    <a:pt x="5866265" y="434076"/>
                    <a:pt x="5862452" y="438648"/>
                  </a:cubicBezTo>
                  <a:cubicBezTo>
                    <a:pt x="5815779" y="495418"/>
                    <a:pt x="5750055" y="495990"/>
                    <a:pt x="5685283" y="498658"/>
                  </a:cubicBezTo>
                  <a:cubicBezTo>
                    <a:pt x="5646039" y="500372"/>
                    <a:pt x="5606604" y="500372"/>
                    <a:pt x="5567169" y="499420"/>
                  </a:cubicBezTo>
                  <a:cubicBezTo>
                    <a:pt x="5553832" y="499228"/>
                    <a:pt x="5539736" y="496180"/>
                    <a:pt x="5527923" y="490466"/>
                  </a:cubicBezTo>
                  <a:cubicBezTo>
                    <a:pt x="5503348" y="478463"/>
                    <a:pt x="5480680" y="462843"/>
                    <a:pt x="5456292" y="450650"/>
                  </a:cubicBezTo>
                  <a:cubicBezTo>
                    <a:pt x="5447151" y="445886"/>
                    <a:pt x="5435338" y="445696"/>
                    <a:pt x="5424670" y="444934"/>
                  </a:cubicBezTo>
                  <a:cubicBezTo>
                    <a:pt x="5405809" y="443410"/>
                    <a:pt x="5384854" y="447982"/>
                    <a:pt x="5368662" y="441124"/>
                  </a:cubicBezTo>
                  <a:cubicBezTo>
                    <a:pt x="5326559" y="423407"/>
                    <a:pt x="5287123" y="427407"/>
                    <a:pt x="5247118" y="444934"/>
                  </a:cubicBezTo>
                  <a:cubicBezTo>
                    <a:pt x="5191108" y="469509"/>
                    <a:pt x="5138148" y="467605"/>
                    <a:pt x="5088617" y="428742"/>
                  </a:cubicBezTo>
                  <a:cubicBezTo>
                    <a:pt x="5066328" y="411215"/>
                    <a:pt x="5044609" y="419596"/>
                    <a:pt x="5025750" y="433694"/>
                  </a:cubicBezTo>
                  <a:cubicBezTo>
                    <a:pt x="5004032" y="450078"/>
                    <a:pt x="4982885" y="454268"/>
                    <a:pt x="4957930" y="442268"/>
                  </a:cubicBezTo>
                  <a:cubicBezTo>
                    <a:pt x="4952404" y="439600"/>
                    <a:pt x="4944594" y="440933"/>
                    <a:pt x="4938116" y="441886"/>
                  </a:cubicBezTo>
                  <a:cubicBezTo>
                    <a:pt x="4901158" y="446648"/>
                    <a:pt x="4864009" y="454650"/>
                    <a:pt x="4833910" y="421693"/>
                  </a:cubicBezTo>
                  <a:cubicBezTo>
                    <a:pt x="4828004" y="415214"/>
                    <a:pt x="4818097" y="412549"/>
                    <a:pt x="4810095" y="408167"/>
                  </a:cubicBezTo>
                  <a:cubicBezTo>
                    <a:pt x="4776566" y="390258"/>
                    <a:pt x="4777900" y="391974"/>
                    <a:pt x="4747991" y="413691"/>
                  </a:cubicBezTo>
                  <a:cubicBezTo>
                    <a:pt x="4732369" y="425121"/>
                    <a:pt x="4710842" y="436742"/>
                    <a:pt x="4692745" y="435790"/>
                  </a:cubicBezTo>
                  <a:cubicBezTo>
                    <a:pt x="4583584" y="430075"/>
                    <a:pt x="4479758" y="457508"/>
                    <a:pt x="4375933" y="483417"/>
                  </a:cubicBezTo>
                  <a:cubicBezTo>
                    <a:pt x="4311923" y="499420"/>
                    <a:pt x="4249436" y="500372"/>
                    <a:pt x="4185426" y="484179"/>
                  </a:cubicBezTo>
                  <a:cubicBezTo>
                    <a:pt x="4139133" y="472367"/>
                    <a:pt x="4095315" y="491800"/>
                    <a:pt x="4052072" y="505134"/>
                  </a:cubicBezTo>
                  <a:cubicBezTo>
                    <a:pt x="4043117" y="507799"/>
                    <a:pt x="4034735" y="518278"/>
                    <a:pt x="4029973" y="527233"/>
                  </a:cubicBezTo>
                  <a:cubicBezTo>
                    <a:pt x="4012826" y="558858"/>
                    <a:pt x="3984441" y="563810"/>
                    <a:pt x="3948626" y="550666"/>
                  </a:cubicBezTo>
                  <a:cubicBezTo>
                    <a:pt x="3920241" y="540377"/>
                    <a:pt x="3894332" y="526661"/>
                    <a:pt x="3871280" y="502275"/>
                  </a:cubicBezTo>
                  <a:cubicBezTo>
                    <a:pt x="3844229" y="473701"/>
                    <a:pt x="3816224" y="441124"/>
                    <a:pt x="3774312" y="429122"/>
                  </a:cubicBezTo>
                  <a:cubicBezTo>
                    <a:pt x="3756214" y="423979"/>
                    <a:pt x="3740593" y="423217"/>
                    <a:pt x="3721543" y="428552"/>
                  </a:cubicBezTo>
                  <a:cubicBezTo>
                    <a:pt x="3684583" y="438837"/>
                    <a:pt x="3647436" y="446078"/>
                    <a:pt x="3612763" y="414263"/>
                  </a:cubicBezTo>
                  <a:cubicBezTo>
                    <a:pt x="3593712" y="396736"/>
                    <a:pt x="3567994" y="385496"/>
                    <a:pt x="3537323" y="389878"/>
                  </a:cubicBezTo>
                  <a:cubicBezTo>
                    <a:pt x="3499031" y="395402"/>
                    <a:pt x="3464168" y="381496"/>
                    <a:pt x="3431593" y="360921"/>
                  </a:cubicBezTo>
                  <a:cubicBezTo>
                    <a:pt x="3419971" y="353491"/>
                    <a:pt x="3405682" y="349301"/>
                    <a:pt x="3392158" y="345681"/>
                  </a:cubicBezTo>
                  <a:cubicBezTo>
                    <a:pt x="3360915" y="337298"/>
                    <a:pt x="3329480" y="329868"/>
                    <a:pt x="3297856" y="323010"/>
                  </a:cubicBezTo>
                  <a:cubicBezTo>
                    <a:pt x="3271948" y="317296"/>
                    <a:pt x="3245849" y="313104"/>
                    <a:pt x="3219748" y="308151"/>
                  </a:cubicBezTo>
                  <a:cubicBezTo>
                    <a:pt x="3191173" y="302817"/>
                    <a:pt x="3168502" y="290433"/>
                    <a:pt x="3156692" y="261668"/>
                  </a:cubicBezTo>
                  <a:cubicBezTo>
                    <a:pt x="3152882" y="252524"/>
                    <a:pt x="3143737" y="245283"/>
                    <a:pt x="3136497" y="237663"/>
                  </a:cubicBezTo>
                  <a:cubicBezTo>
                    <a:pt x="3131355" y="232139"/>
                    <a:pt x="3124495" y="227947"/>
                    <a:pt x="3119733" y="222233"/>
                  </a:cubicBezTo>
                  <a:cubicBezTo>
                    <a:pt x="3094776" y="192132"/>
                    <a:pt x="3070201" y="161843"/>
                    <a:pt x="3045436" y="131742"/>
                  </a:cubicBezTo>
                  <a:cubicBezTo>
                    <a:pt x="3042958" y="128884"/>
                    <a:pt x="3040292" y="125455"/>
                    <a:pt x="3037054" y="124121"/>
                  </a:cubicBezTo>
                  <a:cubicBezTo>
                    <a:pt x="3003525" y="110215"/>
                    <a:pt x="2969614" y="97070"/>
                    <a:pt x="2936466" y="82400"/>
                  </a:cubicBezTo>
                  <a:cubicBezTo>
                    <a:pt x="2923702" y="76686"/>
                    <a:pt x="2910558" y="69637"/>
                    <a:pt x="2901031" y="59731"/>
                  </a:cubicBezTo>
                  <a:cubicBezTo>
                    <a:pt x="2879314" y="37250"/>
                    <a:pt x="2859502" y="12866"/>
                    <a:pt x="2828259" y="3149"/>
                  </a:cubicBezTo>
                  <a:cubicBezTo>
                    <a:pt x="2819114" y="293"/>
                    <a:pt x="2808256" y="-1231"/>
                    <a:pt x="2799492" y="1245"/>
                  </a:cubicBezTo>
                  <a:cubicBezTo>
                    <a:pt x="2763867" y="11532"/>
                    <a:pt x="2729005" y="24296"/>
                    <a:pt x="2693570" y="35154"/>
                  </a:cubicBezTo>
                  <a:cubicBezTo>
                    <a:pt x="2671092" y="41823"/>
                    <a:pt x="2650707" y="49825"/>
                    <a:pt x="2639847" y="73448"/>
                  </a:cubicBezTo>
                  <a:cubicBezTo>
                    <a:pt x="2636801" y="80114"/>
                    <a:pt x="2628226" y="87354"/>
                    <a:pt x="2621178" y="88688"/>
                  </a:cubicBezTo>
                  <a:cubicBezTo>
                    <a:pt x="2575839" y="97260"/>
                    <a:pt x="2531069" y="101451"/>
                    <a:pt x="2489348" y="72304"/>
                  </a:cubicBezTo>
                  <a:cubicBezTo>
                    <a:pt x="2480585" y="66017"/>
                    <a:pt x="2464201" y="66017"/>
                    <a:pt x="2452580" y="68683"/>
                  </a:cubicBezTo>
                  <a:cubicBezTo>
                    <a:pt x="2407811" y="78590"/>
                    <a:pt x="2365328" y="82020"/>
                    <a:pt x="2326464" y="50395"/>
                  </a:cubicBezTo>
                  <a:cubicBezTo>
                    <a:pt x="2321892" y="46585"/>
                    <a:pt x="2307224" y="50015"/>
                    <a:pt x="2300365" y="54777"/>
                  </a:cubicBezTo>
                  <a:cubicBezTo>
                    <a:pt x="2234259" y="101261"/>
                    <a:pt x="2198064" y="102405"/>
                    <a:pt x="2130434" y="58397"/>
                  </a:cubicBezTo>
                  <a:cubicBezTo>
                    <a:pt x="2126052" y="55539"/>
                    <a:pt x="2120337" y="52301"/>
                    <a:pt x="2118621" y="47919"/>
                  </a:cubicBezTo>
                  <a:cubicBezTo>
                    <a:pt x="2107001" y="19914"/>
                    <a:pt x="2082236" y="19152"/>
                    <a:pt x="2057659" y="16866"/>
                  </a:cubicBezTo>
                  <a:cubicBezTo>
                    <a:pt x="2030608" y="14390"/>
                    <a:pt x="2003555" y="11152"/>
                    <a:pt x="1976314" y="8865"/>
                  </a:cubicBezTo>
                  <a:cubicBezTo>
                    <a:pt x="1971550" y="8483"/>
                    <a:pt x="1966216" y="10007"/>
                    <a:pt x="1961454" y="11724"/>
                  </a:cubicBezTo>
                  <a:cubicBezTo>
                    <a:pt x="1943165" y="18010"/>
                    <a:pt x="1925449" y="27154"/>
                    <a:pt x="1906588" y="30964"/>
                  </a:cubicBezTo>
                  <a:cubicBezTo>
                    <a:pt x="1865821" y="39156"/>
                    <a:pt x="1826385" y="55539"/>
                    <a:pt x="1783330" y="48871"/>
                  </a:cubicBezTo>
                  <a:cubicBezTo>
                    <a:pt x="1775902" y="47729"/>
                    <a:pt x="1767327" y="53253"/>
                    <a:pt x="1759327" y="55349"/>
                  </a:cubicBezTo>
                  <a:cubicBezTo>
                    <a:pt x="1744849" y="58969"/>
                    <a:pt x="1730750" y="64111"/>
                    <a:pt x="1716082" y="65445"/>
                  </a:cubicBezTo>
                  <a:cubicBezTo>
                    <a:pt x="1677218" y="68875"/>
                    <a:pt x="1637975" y="71924"/>
                    <a:pt x="1598920" y="72114"/>
                  </a:cubicBezTo>
                  <a:cubicBezTo>
                    <a:pt x="1580061" y="72304"/>
                    <a:pt x="1561201" y="65065"/>
                    <a:pt x="1542150" y="62207"/>
                  </a:cubicBezTo>
                  <a:cubicBezTo>
                    <a:pt x="1533578" y="60873"/>
                    <a:pt x="1519669" y="58587"/>
                    <a:pt x="1516813" y="62779"/>
                  </a:cubicBezTo>
                  <a:cubicBezTo>
                    <a:pt x="1494714" y="94592"/>
                    <a:pt x="1463661" y="88496"/>
                    <a:pt x="1432228" y="88116"/>
                  </a:cubicBezTo>
                  <a:cubicBezTo>
                    <a:pt x="1362884" y="87354"/>
                    <a:pt x="1295826" y="60493"/>
                    <a:pt x="1224765" y="71924"/>
                  </a:cubicBezTo>
                  <a:cubicBezTo>
                    <a:pt x="1204191" y="75162"/>
                    <a:pt x="1181330" y="62397"/>
                    <a:pt x="1159231" y="58207"/>
                  </a:cubicBezTo>
                  <a:cubicBezTo>
                    <a:pt x="1147801" y="56111"/>
                    <a:pt x="1135228" y="53633"/>
                    <a:pt x="1124370" y="56301"/>
                  </a:cubicBezTo>
                  <a:cubicBezTo>
                    <a:pt x="1107605" y="60493"/>
                    <a:pt x="1091411" y="68113"/>
                    <a:pt x="1075600" y="75542"/>
                  </a:cubicBezTo>
                  <a:cubicBezTo>
                    <a:pt x="1046261" y="89258"/>
                    <a:pt x="1016162" y="89258"/>
                    <a:pt x="986633" y="79162"/>
                  </a:cubicBezTo>
                  <a:cubicBezTo>
                    <a:pt x="944722" y="64873"/>
                    <a:pt x="903193" y="64873"/>
                    <a:pt x="861089" y="76304"/>
                  </a:cubicBezTo>
                  <a:cubicBezTo>
                    <a:pt x="826990" y="85638"/>
                    <a:pt x="791935" y="92116"/>
                    <a:pt x="759168" y="104689"/>
                  </a:cubicBezTo>
                  <a:cubicBezTo>
                    <a:pt x="744689" y="110215"/>
                    <a:pt x="732497" y="126597"/>
                    <a:pt x="723735" y="140696"/>
                  </a:cubicBezTo>
                  <a:cubicBezTo>
                    <a:pt x="706018" y="169271"/>
                    <a:pt x="674013" y="169081"/>
                    <a:pt x="647532" y="147934"/>
                  </a:cubicBezTo>
                  <a:cubicBezTo>
                    <a:pt x="619717" y="125645"/>
                    <a:pt x="584664" y="112501"/>
                    <a:pt x="552659" y="95926"/>
                  </a:cubicBezTo>
                  <a:cubicBezTo>
                    <a:pt x="549993" y="94592"/>
                    <a:pt x="545039" y="96116"/>
                    <a:pt x="541800" y="97640"/>
                  </a:cubicBezTo>
                  <a:cubicBezTo>
                    <a:pt x="488649" y="122407"/>
                    <a:pt x="433593" y="126979"/>
                    <a:pt x="375107" y="123169"/>
                  </a:cubicBezTo>
                  <a:cubicBezTo>
                    <a:pt x="341960" y="121073"/>
                    <a:pt x="307289" y="137076"/>
                    <a:pt x="273567" y="145458"/>
                  </a:cubicBezTo>
                  <a:cubicBezTo>
                    <a:pt x="269757" y="146410"/>
                    <a:pt x="266519" y="151174"/>
                    <a:pt x="264043" y="154792"/>
                  </a:cubicBezTo>
                  <a:cubicBezTo>
                    <a:pt x="240228" y="190800"/>
                    <a:pt x="208223" y="200706"/>
                    <a:pt x="169360" y="177273"/>
                  </a:cubicBezTo>
                  <a:cubicBezTo>
                    <a:pt x="143643" y="161651"/>
                    <a:pt x="118114" y="158032"/>
                    <a:pt x="89347" y="157460"/>
                  </a:cubicBezTo>
                  <a:cubicBezTo>
                    <a:pt x="71059" y="157078"/>
                    <a:pt x="52962" y="147934"/>
                    <a:pt x="34291" y="145268"/>
                  </a:cubicBezTo>
                  <a:lnTo>
                    <a:pt x="0" y="142056"/>
                  </a:lnTo>
                  <a:lnTo>
                    <a:pt x="0" y="849556"/>
                  </a:lnTo>
                  <a:lnTo>
                    <a:pt x="60652" y="844783"/>
                  </a:lnTo>
                  <a:cubicBezTo>
                    <a:pt x="80251" y="839473"/>
                    <a:pt x="99446" y="832043"/>
                    <a:pt x="119068" y="827281"/>
                  </a:cubicBezTo>
                  <a:cubicBezTo>
                    <a:pt x="137355" y="822899"/>
                    <a:pt x="154501" y="812802"/>
                    <a:pt x="171840" y="804420"/>
                  </a:cubicBezTo>
                  <a:cubicBezTo>
                    <a:pt x="204985" y="788417"/>
                    <a:pt x="240420" y="798514"/>
                    <a:pt x="274329" y="794324"/>
                  </a:cubicBezTo>
                  <a:cubicBezTo>
                    <a:pt x="285188" y="792990"/>
                    <a:pt x="296046" y="791466"/>
                    <a:pt x="306715" y="788798"/>
                  </a:cubicBezTo>
                  <a:cubicBezTo>
                    <a:pt x="335864" y="781749"/>
                    <a:pt x="365583" y="775653"/>
                    <a:pt x="393967" y="765937"/>
                  </a:cubicBezTo>
                  <a:cubicBezTo>
                    <a:pt x="426165" y="755078"/>
                    <a:pt x="457028" y="740600"/>
                    <a:pt x="493793" y="725549"/>
                  </a:cubicBezTo>
                  <a:cubicBezTo>
                    <a:pt x="506557" y="729360"/>
                    <a:pt x="526180" y="739648"/>
                    <a:pt x="546373" y="740600"/>
                  </a:cubicBezTo>
                  <a:cubicBezTo>
                    <a:pt x="611337" y="743838"/>
                    <a:pt x="672107" y="726121"/>
                    <a:pt x="730211" y="698116"/>
                  </a:cubicBezTo>
                  <a:cubicBezTo>
                    <a:pt x="747927" y="689734"/>
                    <a:pt x="766980" y="684210"/>
                    <a:pt x="784889" y="676018"/>
                  </a:cubicBezTo>
                  <a:cubicBezTo>
                    <a:pt x="791173" y="673161"/>
                    <a:pt x="799365" y="667065"/>
                    <a:pt x="800509" y="661349"/>
                  </a:cubicBezTo>
                  <a:cubicBezTo>
                    <a:pt x="807175" y="628201"/>
                    <a:pt x="831942" y="628772"/>
                    <a:pt x="857661" y="626868"/>
                  </a:cubicBezTo>
                  <a:cubicBezTo>
                    <a:pt x="888332" y="624582"/>
                    <a:pt x="918621" y="619248"/>
                    <a:pt x="949102" y="614676"/>
                  </a:cubicBezTo>
                  <a:cubicBezTo>
                    <a:pt x="953104" y="614104"/>
                    <a:pt x="956722" y="610104"/>
                    <a:pt x="960342" y="607435"/>
                  </a:cubicBezTo>
                  <a:cubicBezTo>
                    <a:pt x="965867" y="603435"/>
                    <a:pt x="971011" y="597339"/>
                    <a:pt x="977109" y="595815"/>
                  </a:cubicBezTo>
                  <a:cubicBezTo>
                    <a:pt x="1008350" y="588385"/>
                    <a:pt x="1039783" y="582099"/>
                    <a:pt x="1071218" y="575240"/>
                  </a:cubicBezTo>
                  <a:cubicBezTo>
                    <a:pt x="1078266" y="573716"/>
                    <a:pt x="1085505" y="571812"/>
                    <a:pt x="1091983" y="568764"/>
                  </a:cubicBezTo>
                  <a:cubicBezTo>
                    <a:pt x="1098079" y="565906"/>
                    <a:pt x="1103223" y="560952"/>
                    <a:pt x="1109321" y="557904"/>
                  </a:cubicBezTo>
                  <a:cubicBezTo>
                    <a:pt x="1125892" y="549714"/>
                    <a:pt x="1142851" y="542093"/>
                    <a:pt x="1162279" y="532949"/>
                  </a:cubicBezTo>
                  <a:cubicBezTo>
                    <a:pt x="1173138" y="550094"/>
                    <a:pt x="1187810" y="540377"/>
                    <a:pt x="1206097" y="532187"/>
                  </a:cubicBezTo>
                  <a:cubicBezTo>
                    <a:pt x="1224765" y="523805"/>
                    <a:pt x="1246292" y="521137"/>
                    <a:pt x="1266867" y="518088"/>
                  </a:cubicBezTo>
                  <a:cubicBezTo>
                    <a:pt x="1304588" y="512564"/>
                    <a:pt x="1342499" y="509134"/>
                    <a:pt x="1380219" y="504182"/>
                  </a:cubicBezTo>
                  <a:cubicBezTo>
                    <a:pt x="1388221" y="503038"/>
                    <a:pt x="1397365" y="500944"/>
                    <a:pt x="1403461" y="496180"/>
                  </a:cubicBezTo>
                  <a:cubicBezTo>
                    <a:pt x="1445181" y="464175"/>
                    <a:pt x="1495858" y="455222"/>
                    <a:pt x="1544054" y="458268"/>
                  </a:cubicBezTo>
                  <a:cubicBezTo>
                    <a:pt x="1581965" y="460557"/>
                    <a:pt x="1619114" y="462270"/>
                    <a:pt x="1656644" y="459032"/>
                  </a:cubicBezTo>
                  <a:cubicBezTo>
                    <a:pt x="1659502" y="458841"/>
                    <a:pt x="1663312" y="459223"/>
                    <a:pt x="1665406" y="460747"/>
                  </a:cubicBezTo>
                  <a:cubicBezTo>
                    <a:pt x="1678360" y="470843"/>
                    <a:pt x="1691887" y="471605"/>
                    <a:pt x="1708461" y="473318"/>
                  </a:cubicBezTo>
                  <a:cubicBezTo>
                    <a:pt x="1731894" y="475797"/>
                    <a:pt x="1753421" y="474081"/>
                    <a:pt x="1775140" y="469891"/>
                  </a:cubicBezTo>
                  <a:cubicBezTo>
                    <a:pt x="1790952" y="466843"/>
                    <a:pt x="1806953" y="460557"/>
                    <a:pt x="1821051" y="452554"/>
                  </a:cubicBezTo>
                  <a:cubicBezTo>
                    <a:pt x="1840672" y="441314"/>
                    <a:pt x="1859535" y="436934"/>
                    <a:pt x="1878203" y="451792"/>
                  </a:cubicBezTo>
                  <a:cubicBezTo>
                    <a:pt x="1898396" y="467605"/>
                    <a:pt x="1921257" y="462081"/>
                    <a:pt x="1943547" y="462651"/>
                  </a:cubicBezTo>
                  <a:cubicBezTo>
                    <a:pt x="1953262" y="462843"/>
                    <a:pt x="1963550" y="462461"/>
                    <a:pt x="1972884" y="464937"/>
                  </a:cubicBezTo>
                  <a:cubicBezTo>
                    <a:pt x="1999935" y="471987"/>
                    <a:pt x="2026036" y="482655"/>
                    <a:pt x="2053469" y="487417"/>
                  </a:cubicBezTo>
                  <a:cubicBezTo>
                    <a:pt x="2068710" y="490084"/>
                    <a:pt x="2085664" y="485321"/>
                    <a:pt x="2101477" y="481893"/>
                  </a:cubicBezTo>
                  <a:cubicBezTo>
                    <a:pt x="2117479" y="478273"/>
                    <a:pt x="2133290" y="472749"/>
                    <a:pt x="2148722" y="467033"/>
                  </a:cubicBezTo>
                  <a:cubicBezTo>
                    <a:pt x="2159199" y="463223"/>
                    <a:pt x="2170629" y="459603"/>
                    <a:pt x="2179011" y="452744"/>
                  </a:cubicBezTo>
                  <a:cubicBezTo>
                    <a:pt x="2198064" y="437124"/>
                    <a:pt x="2217685" y="434455"/>
                    <a:pt x="2240165" y="442648"/>
                  </a:cubicBezTo>
                  <a:cubicBezTo>
                    <a:pt x="2243593" y="443982"/>
                    <a:pt x="2247594" y="443982"/>
                    <a:pt x="2251404" y="444172"/>
                  </a:cubicBezTo>
                  <a:cubicBezTo>
                    <a:pt x="2312370" y="448172"/>
                    <a:pt x="2373330" y="450650"/>
                    <a:pt x="2433912" y="456746"/>
                  </a:cubicBezTo>
                  <a:cubicBezTo>
                    <a:pt x="2458485" y="459223"/>
                    <a:pt x="2482107" y="470081"/>
                    <a:pt x="2506302" y="476939"/>
                  </a:cubicBezTo>
                  <a:cubicBezTo>
                    <a:pt x="2511256" y="478273"/>
                    <a:pt x="2516783" y="480369"/>
                    <a:pt x="2521735" y="479415"/>
                  </a:cubicBezTo>
                  <a:cubicBezTo>
                    <a:pt x="2575647" y="469891"/>
                    <a:pt x="2626132" y="483797"/>
                    <a:pt x="2675854" y="502086"/>
                  </a:cubicBezTo>
                  <a:cubicBezTo>
                    <a:pt x="2680996" y="503992"/>
                    <a:pt x="2687282" y="503419"/>
                    <a:pt x="2692998" y="503038"/>
                  </a:cubicBezTo>
                  <a:cubicBezTo>
                    <a:pt x="2709003" y="501706"/>
                    <a:pt x="2726337" y="495038"/>
                    <a:pt x="2740816" y="499037"/>
                  </a:cubicBezTo>
                  <a:cubicBezTo>
                    <a:pt x="2779297" y="510088"/>
                    <a:pt x="2817398" y="523423"/>
                    <a:pt x="2853596" y="540187"/>
                  </a:cubicBezTo>
                  <a:cubicBezTo>
                    <a:pt x="2890365" y="557142"/>
                    <a:pt x="2924464" y="571430"/>
                    <a:pt x="2966565" y="554286"/>
                  </a:cubicBezTo>
                  <a:cubicBezTo>
                    <a:pt x="2984472" y="547045"/>
                    <a:pt x="3008095" y="552190"/>
                    <a:pt x="3028671" y="554094"/>
                  </a:cubicBezTo>
                  <a:cubicBezTo>
                    <a:pt x="3043720" y="555618"/>
                    <a:pt x="3058198" y="564192"/>
                    <a:pt x="3073059" y="564192"/>
                  </a:cubicBezTo>
                  <a:cubicBezTo>
                    <a:pt x="3112686" y="564192"/>
                    <a:pt x="3147927" y="574288"/>
                    <a:pt x="3182219" y="594862"/>
                  </a:cubicBezTo>
                  <a:cubicBezTo>
                    <a:pt x="3195557" y="602863"/>
                    <a:pt x="3216322" y="597529"/>
                    <a:pt x="3233656" y="599625"/>
                  </a:cubicBezTo>
                  <a:cubicBezTo>
                    <a:pt x="3251947" y="602101"/>
                    <a:pt x="3270804" y="604387"/>
                    <a:pt x="3288332" y="609914"/>
                  </a:cubicBezTo>
                  <a:cubicBezTo>
                    <a:pt x="3333672" y="624392"/>
                    <a:pt x="3378441" y="640774"/>
                    <a:pt x="3423591" y="656015"/>
                  </a:cubicBezTo>
                  <a:cubicBezTo>
                    <a:pt x="3460738" y="668590"/>
                    <a:pt x="3497317" y="658683"/>
                    <a:pt x="3534084" y="653349"/>
                  </a:cubicBezTo>
                  <a:cubicBezTo>
                    <a:pt x="3557137" y="649919"/>
                    <a:pt x="3578662" y="641727"/>
                    <a:pt x="3604571" y="653918"/>
                  </a:cubicBezTo>
                  <a:cubicBezTo>
                    <a:pt x="3629338" y="665541"/>
                    <a:pt x="3660771" y="662873"/>
                    <a:pt x="3688586" y="669160"/>
                  </a:cubicBezTo>
                  <a:cubicBezTo>
                    <a:pt x="3712020" y="674494"/>
                    <a:pt x="3734687" y="683068"/>
                    <a:pt x="3757358" y="691450"/>
                  </a:cubicBezTo>
                  <a:cubicBezTo>
                    <a:pt x="3788221" y="702881"/>
                    <a:pt x="3818700" y="714881"/>
                    <a:pt x="3852421" y="709167"/>
                  </a:cubicBezTo>
                  <a:cubicBezTo>
                    <a:pt x="3890714" y="702689"/>
                    <a:pt x="3917001" y="727073"/>
                    <a:pt x="3947104" y="743267"/>
                  </a:cubicBezTo>
                  <a:cubicBezTo>
                    <a:pt x="3967869" y="754316"/>
                    <a:pt x="3990538" y="762509"/>
                    <a:pt x="4013208" y="769367"/>
                  </a:cubicBezTo>
                  <a:cubicBezTo>
                    <a:pt x="4043497" y="778321"/>
                    <a:pt x="4074740" y="783655"/>
                    <a:pt x="4105222" y="792418"/>
                  </a:cubicBezTo>
                  <a:cubicBezTo>
                    <a:pt x="4151325" y="805561"/>
                    <a:pt x="4198001" y="815850"/>
                    <a:pt x="4246006" y="808610"/>
                  </a:cubicBezTo>
                  <a:cubicBezTo>
                    <a:pt x="4268105" y="805372"/>
                    <a:pt x="4288682" y="805561"/>
                    <a:pt x="4310779" y="810326"/>
                  </a:cubicBezTo>
                  <a:cubicBezTo>
                    <a:pt x="4346974" y="818136"/>
                    <a:pt x="4384123" y="819089"/>
                    <a:pt x="4413272" y="848235"/>
                  </a:cubicBezTo>
                  <a:cubicBezTo>
                    <a:pt x="4423558" y="858524"/>
                    <a:pt x="4442037" y="861190"/>
                    <a:pt x="4457087" y="866524"/>
                  </a:cubicBezTo>
                  <a:cubicBezTo>
                    <a:pt x="4474424" y="872812"/>
                    <a:pt x="4487186" y="869572"/>
                    <a:pt x="4496523" y="851284"/>
                  </a:cubicBezTo>
                  <a:cubicBezTo>
                    <a:pt x="4500713" y="843093"/>
                    <a:pt x="4512715" y="835091"/>
                    <a:pt x="4522050" y="833757"/>
                  </a:cubicBezTo>
                  <a:cubicBezTo>
                    <a:pt x="4550055" y="829757"/>
                    <a:pt x="4575773" y="835663"/>
                    <a:pt x="4602824" y="848618"/>
                  </a:cubicBezTo>
                  <a:cubicBezTo>
                    <a:pt x="4628161" y="860810"/>
                    <a:pt x="4659786" y="859476"/>
                    <a:pt x="4688553" y="864238"/>
                  </a:cubicBezTo>
                  <a:cubicBezTo>
                    <a:pt x="4708936" y="867668"/>
                    <a:pt x="4729321" y="874716"/>
                    <a:pt x="4749895" y="874716"/>
                  </a:cubicBezTo>
                  <a:cubicBezTo>
                    <a:pt x="4775424" y="874716"/>
                    <a:pt x="4800761" y="868620"/>
                    <a:pt x="4826480" y="866334"/>
                  </a:cubicBezTo>
                  <a:cubicBezTo>
                    <a:pt x="4846482" y="864430"/>
                    <a:pt x="4866867" y="865192"/>
                    <a:pt x="4886870" y="862906"/>
                  </a:cubicBezTo>
                  <a:cubicBezTo>
                    <a:pt x="4903254" y="861190"/>
                    <a:pt x="4919447" y="856810"/>
                    <a:pt x="4935639" y="853190"/>
                  </a:cubicBezTo>
                  <a:cubicBezTo>
                    <a:pt x="4941546" y="851856"/>
                    <a:pt x="4947452" y="846711"/>
                    <a:pt x="4952784" y="847473"/>
                  </a:cubicBezTo>
                  <a:cubicBezTo>
                    <a:pt x="5005745" y="855666"/>
                    <a:pt x="5043847" y="819089"/>
                    <a:pt x="5088617" y="802896"/>
                  </a:cubicBezTo>
                  <a:cubicBezTo>
                    <a:pt x="5135672" y="785749"/>
                    <a:pt x="5181204" y="759461"/>
                    <a:pt x="5233781" y="767271"/>
                  </a:cubicBezTo>
                  <a:cubicBezTo>
                    <a:pt x="5265596" y="772033"/>
                    <a:pt x="5296267" y="783083"/>
                    <a:pt x="5327893" y="789752"/>
                  </a:cubicBezTo>
                  <a:cubicBezTo>
                    <a:pt x="5339132" y="792038"/>
                    <a:pt x="5351705" y="791656"/>
                    <a:pt x="5362946" y="789370"/>
                  </a:cubicBezTo>
                  <a:cubicBezTo>
                    <a:pt x="5417240" y="778891"/>
                    <a:pt x="5470771" y="777367"/>
                    <a:pt x="5524115" y="794514"/>
                  </a:cubicBezTo>
                  <a:cubicBezTo>
                    <a:pt x="5533257" y="797372"/>
                    <a:pt x="5542974" y="800038"/>
                    <a:pt x="5552500" y="800038"/>
                  </a:cubicBezTo>
                  <a:cubicBezTo>
                    <a:pt x="5604697" y="800038"/>
                    <a:pt x="5655944" y="796038"/>
                    <a:pt x="5705857" y="777367"/>
                  </a:cubicBezTo>
                  <a:cubicBezTo>
                    <a:pt x="5722622" y="771080"/>
                    <a:pt x="5743006" y="775081"/>
                    <a:pt x="5761485" y="773557"/>
                  </a:cubicBezTo>
                  <a:cubicBezTo>
                    <a:pt x="5778629" y="772224"/>
                    <a:pt x="5796156" y="771653"/>
                    <a:pt x="5812731" y="767271"/>
                  </a:cubicBezTo>
                  <a:cubicBezTo>
                    <a:pt x="5836925" y="760795"/>
                    <a:pt x="5859404" y="760033"/>
                    <a:pt x="5884361" y="765747"/>
                  </a:cubicBezTo>
                  <a:cubicBezTo>
                    <a:pt x="5908174" y="771080"/>
                    <a:pt x="5933892" y="768415"/>
                    <a:pt x="5958660" y="768605"/>
                  </a:cubicBezTo>
                  <a:cubicBezTo>
                    <a:pt x="5986282" y="768795"/>
                    <a:pt x="6013906" y="768984"/>
                    <a:pt x="6041528" y="768033"/>
                  </a:cubicBezTo>
                  <a:cubicBezTo>
                    <a:pt x="6052579" y="767653"/>
                    <a:pt x="6065151" y="760033"/>
                    <a:pt x="6074297" y="763081"/>
                  </a:cubicBezTo>
                  <a:cubicBezTo>
                    <a:pt x="6103824" y="773366"/>
                    <a:pt x="6133353" y="760985"/>
                    <a:pt x="6162880" y="766509"/>
                  </a:cubicBezTo>
                  <a:cubicBezTo>
                    <a:pt x="6177360" y="769367"/>
                    <a:pt x="6193743" y="761557"/>
                    <a:pt x="6209364" y="760795"/>
                  </a:cubicBezTo>
                  <a:cubicBezTo>
                    <a:pt x="6234892" y="759461"/>
                    <a:pt x="6260419" y="760033"/>
                    <a:pt x="6285948" y="759651"/>
                  </a:cubicBezTo>
                  <a:cubicBezTo>
                    <a:pt x="6294330" y="759461"/>
                    <a:pt x="6302523" y="758699"/>
                    <a:pt x="6310905" y="758316"/>
                  </a:cubicBezTo>
                  <a:cubicBezTo>
                    <a:pt x="6318335" y="757936"/>
                    <a:pt x="6326145" y="756222"/>
                    <a:pt x="6333194" y="757554"/>
                  </a:cubicBezTo>
                  <a:cubicBezTo>
                    <a:pt x="6358723" y="762318"/>
                    <a:pt x="6383869" y="770129"/>
                    <a:pt x="6409586" y="773177"/>
                  </a:cubicBezTo>
                  <a:cubicBezTo>
                    <a:pt x="6431875" y="775843"/>
                    <a:pt x="6454928" y="772224"/>
                    <a:pt x="6477407" y="774129"/>
                  </a:cubicBezTo>
                  <a:cubicBezTo>
                    <a:pt x="6517032" y="777367"/>
                    <a:pt x="6556657" y="783083"/>
                    <a:pt x="6596283" y="786703"/>
                  </a:cubicBezTo>
                  <a:cubicBezTo>
                    <a:pt x="6604857" y="787465"/>
                    <a:pt x="6613809" y="782701"/>
                    <a:pt x="6622573" y="782321"/>
                  </a:cubicBezTo>
                  <a:cubicBezTo>
                    <a:pt x="6650006" y="781369"/>
                    <a:pt x="6677439" y="781177"/>
                    <a:pt x="6704872" y="780607"/>
                  </a:cubicBezTo>
                  <a:cubicBezTo>
                    <a:pt x="6720493" y="780415"/>
                    <a:pt x="6736305" y="780987"/>
                    <a:pt x="6751738" y="779273"/>
                  </a:cubicBezTo>
                  <a:cubicBezTo>
                    <a:pt x="6772120" y="776987"/>
                    <a:pt x="6790599" y="773557"/>
                    <a:pt x="6809650" y="788417"/>
                  </a:cubicBezTo>
                  <a:cubicBezTo>
                    <a:pt x="6816984" y="794180"/>
                    <a:pt x="6824819" y="797942"/>
                    <a:pt x="6832976" y="8004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3329C434-C896-4DBB-9A47-D99A5EE414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2640988" y="2991370"/>
              <a:ext cx="6857455" cy="874716"/>
            </a:xfrm>
            <a:custGeom>
              <a:avLst/>
              <a:gdLst>
                <a:gd name="connsiteX0" fmla="*/ 6857455 w 6857455"/>
                <a:gd name="connsiteY0" fmla="*/ 804643 h 874716"/>
                <a:gd name="connsiteX1" fmla="*/ 6857455 w 6857455"/>
                <a:gd name="connsiteY1" fmla="*/ 562246 h 874716"/>
                <a:gd name="connsiteX2" fmla="*/ 6829178 w 6857455"/>
                <a:gd name="connsiteY2" fmla="*/ 551284 h 874716"/>
                <a:gd name="connsiteX3" fmla="*/ 6766024 w 6857455"/>
                <a:gd name="connsiteY3" fmla="*/ 500372 h 874716"/>
                <a:gd name="connsiteX4" fmla="*/ 6734971 w 6857455"/>
                <a:gd name="connsiteY4" fmla="*/ 500944 h 874716"/>
                <a:gd name="connsiteX5" fmla="*/ 6683915 w 6857455"/>
                <a:gd name="connsiteY5" fmla="*/ 507040 h 874716"/>
                <a:gd name="connsiteX6" fmla="*/ 6628860 w 6857455"/>
                <a:gd name="connsiteY6" fmla="*/ 495418 h 874716"/>
                <a:gd name="connsiteX7" fmla="*/ 6588662 w 6857455"/>
                <a:gd name="connsiteY7" fmla="*/ 487227 h 874716"/>
                <a:gd name="connsiteX8" fmla="*/ 6476074 w 6857455"/>
                <a:gd name="connsiteY8" fmla="*/ 511230 h 874716"/>
                <a:gd name="connsiteX9" fmla="*/ 6382345 w 6857455"/>
                <a:gd name="connsiteY9" fmla="*/ 534853 h 874716"/>
                <a:gd name="connsiteX10" fmla="*/ 6369391 w 6857455"/>
                <a:gd name="connsiteY10" fmla="*/ 531615 h 874716"/>
                <a:gd name="connsiteX11" fmla="*/ 6244799 w 6857455"/>
                <a:gd name="connsiteY11" fmla="*/ 512182 h 874716"/>
                <a:gd name="connsiteX12" fmla="*/ 6190315 w 6857455"/>
                <a:gd name="connsiteY12" fmla="*/ 485703 h 874716"/>
                <a:gd name="connsiteX13" fmla="*/ 6115446 w 6857455"/>
                <a:gd name="connsiteY13" fmla="*/ 462270 h 874716"/>
                <a:gd name="connsiteX14" fmla="*/ 6032194 w 6857455"/>
                <a:gd name="connsiteY14" fmla="*/ 434266 h 874716"/>
                <a:gd name="connsiteX15" fmla="*/ 5971042 w 6857455"/>
                <a:gd name="connsiteY15" fmla="*/ 420738 h 874716"/>
                <a:gd name="connsiteX16" fmla="*/ 5880933 w 6857455"/>
                <a:gd name="connsiteY16" fmla="*/ 430646 h 874716"/>
                <a:gd name="connsiteX17" fmla="*/ 5862452 w 6857455"/>
                <a:gd name="connsiteY17" fmla="*/ 438648 h 874716"/>
                <a:gd name="connsiteX18" fmla="*/ 5685283 w 6857455"/>
                <a:gd name="connsiteY18" fmla="*/ 498658 h 874716"/>
                <a:gd name="connsiteX19" fmla="*/ 5567169 w 6857455"/>
                <a:gd name="connsiteY19" fmla="*/ 499420 h 874716"/>
                <a:gd name="connsiteX20" fmla="*/ 5527923 w 6857455"/>
                <a:gd name="connsiteY20" fmla="*/ 490466 h 874716"/>
                <a:gd name="connsiteX21" fmla="*/ 5456292 w 6857455"/>
                <a:gd name="connsiteY21" fmla="*/ 450650 h 874716"/>
                <a:gd name="connsiteX22" fmla="*/ 5424670 w 6857455"/>
                <a:gd name="connsiteY22" fmla="*/ 444934 h 874716"/>
                <a:gd name="connsiteX23" fmla="*/ 5368662 w 6857455"/>
                <a:gd name="connsiteY23" fmla="*/ 441124 h 874716"/>
                <a:gd name="connsiteX24" fmla="*/ 5247118 w 6857455"/>
                <a:gd name="connsiteY24" fmla="*/ 444934 h 874716"/>
                <a:gd name="connsiteX25" fmla="*/ 5088617 w 6857455"/>
                <a:gd name="connsiteY25" fmla="*/ 428742 h 874716"/>
                <a:gd name="connsiteX26" fmla="*/ 5025750 w 6857455"/>
                <a:gd name="connsiteY26" fmla="*/ 433694 h 874716"/>
                <a:gd name="connsiteX27" fmla="*/ 4957930 w 6857455"/>
                <a:gd name="connsiteY27" fmla="*/ 442268 h 874716"/>
                <a:gd name="connsiteX28" fmla="*/ 4938116 w 6857455"/>
                <a:gd name="connsiteY28" fmla="*/ 441886 h 874716"/>
                <a:gd name="connsiteX29" fmla="*/ 4833910 w 6857455"/>
                <a:gd name="connsiteY29" fmla="*/ 421693 h 874716"/>
                <a:gd name="connsiteX30" fmla="*/ 4810095 w 6857455"/>
                <a:gd name="connsiteY30" fmla="*/ 408167 h 874716"/>
                <a:gd name="connsiteX31" fmla="*/ 4747991 w 6857455"/>
                <a:gd name="connsiteY31" fmla="*/ 413691 h 874716"/>
                <a:gd name="connsiteX32" fmla="*/ 4692745 w 6857455"/>
                <a:gd name="connsiteY32" fmla="*/ 435790 h 874716"/>
                <a:gd name="connsiteX33" fmla="*/ 4375933 w 6857455"/>
                <a:gd name="connsiteY33" fmla="*/ 483417 h 874716"/>
                <a:gd name="connsiteX34" fmla="*/ 4185426 w 6857455"/>
                <a:gd name="connsiteY34" fmla="*/ 484179 h 874716"/>
                <a:gd name="connsiteX35" fmla="*/ 4052072 w 6857455"/>
                <a:gd name="connsiteY35" fmla="*/ 505134 h 874716"/>
                <a:gd name="connsiteX36" fmla="*/ 4029973 w 6857455"/>
                <a:gd name="connsiteY36" fmla="*/ 527233 h 874716"/>
                <a:gd name="connsiteX37" fmla="*/ 3948626 w 6857455"/>
                <a:gd name="connsiteY37" fmla="*/ 550666 h 874716"/>
                <a:gd name="connsiteX38" fmla="*/ 3871280 w 6857455"/>
                <a:gd name="connsiteY38" fmla="*/ 502275 h 874716"/>
                <a:gd name="connsiteX39" fmla="*/ 3774312 w 6857455"/>
                <a:gd name="connsiteY39" fmla="*/ 429122 h 874716"/>
                <a:gd name="connsiteX40" fmla="*/ 3721543 w 6857455"/>
                <a:gd name="connsiteY40" fmla="*/ 428552 h 874716"/>
                <a:gd name="connsiteX41" fmla="*/ 3612763 w 6857455"/>
                <a:gd name="connsiteY41" fmla="*/ 414263 h 874716"/>
                <a:gd name="connsiteX42" fmla="*/ 3537323 w 6857455"/>
                <a:gd name="connsiteY42" fmla="*/ 389878 h 874716"/>
                <a:gd name="connsiteX43" fmla="*/ 3431593 w 6857455"/>
                <a:gd name="connsiteY43" fmla="*/ 360921 h 874716"/>
                <a:gd name="connsiteX44" fmla="*/ 3392158 w 6857455"/>
                <a:gd name="connsiteY44" fmla="*/ 345681 h 874716"/>
                <a:gd name="connsiteX45" fmla="*/ 3297856 w 6857455"/>
                <a:gd name="connsiteY45" fmla="*/ 323010 h 874716"/>
                <a:gd name="connsiteX46" fmla="*/ 3219748 w 6857455"/>
                <a:gd name="connsiteY46" fmla="*/ 308151 h 874716"/>
                <a:gd name="connsiteX47" fmla="*/ 3156692 w 6857455"/>
                <a:gd name="connsiteY47" fmla="*/ 261668 h 874716"/>
                <a:gd name="connsiteX48" fmla="*/ 3136497 w 6857455"/>
                <a:gd name="connsiteY48" fmla="*/ 237663 h 874716"/>
                <a:gd name="connsiteX49" fmla="*/ 3119733 w 6857455"/>
                <a:gd name="connsiteY49" fmla="*/ 222233 h 874716"/>
                <a:gd name="connsiteX50" fmla="*/ 3045436 w 6857455"/>
                <a:gd name="connsiteY50" fmla="*/ 131742 h 874716"/>
                <a:gd name="connsiteX51" fmla="*/ 3037054 w 6857455"/>
                <a:gd name="connsiteY51" fmla="*/ 124121 h 874716"/>
                <a:gd name="connsiteX52" fmla="*/ 2936466 w 6857455"/>
                <a:gd name="connsiteY52" fmla="*/ 82400 h 874716"/>
                <a:gd name="connsiteX53" fmla="*/ 2901031 w 6857455"/>
                <a:gd name="connsiteY53" fmla="*/ 59731 h 874716"/>
                <a:gd name="connsiteX54" fmla="*/ 2828259 w 6857455"/>
                <a:gd name="connsiteY54" fmla="*/ 3149 h 874716"/>
                <a:gd name="connsiteX55" fmla="*/ 2799492 w 6857455"/>
                <a:gd name="connsiteY55" fmla="*/ 1245 h 874716"/>
                <a:gd name="connsiteX56" fmla="*/ 2693570 w 6857455"/>
                <a:gd name="connsiteY56" fmla="*/ 35154 h 874716"/>
                <a:gd name="connsiteX57" fmla="*/ 2639847 w 6857455"/>
                <a:gd name="connsiteY57" fmla="*/ 73448 h 874716"/>
                <a:gd name="connsiteX58" fmla="*/ 2621178 w 6857455"/>
                <a:gd name="connsiteY58" fmla="*/ 88688 h 874716"/>
                <a:gd name="connsiteX59" fmla="*/ 2489348 w 6857455"/>
                <a:gd name="connsiteY59" fmla="*/ 72304 h 874716"/>
                <a:gd name="connsiteX60" fmla="*/ 2452580 w 6857455"/>
                <a:gd name="connsiteY60" fmla="*/ 68683 h 874716"/>
                <a:gd name="connsiteX61" fmla="*/ 2326464 w 6857455"/>
                <a:gd name="connsiteY61" fmla="*/ 50395 h 874716"/>
                <a:gd name="connsiteX62" fmla="*/ 2300365 w 6857455"/>
                <a:gd name="connsiteY62" fmla="*/ 54777 h 874716"/>
                <a:gd name="connsiteX63" fmla="*/ 2130434 w 6857455"/>
                <a:gd name="connsiteY63" fmla="*/ 58397 h 874716"/>
                <a:gd name="connsiteX64" fmla="*/ 2118621 w 6857455"/>
                <a:gd name="connsiteY64" fmla="*/ 47919 h 874716"/>
                <a:gd name="connsiteX65" fmla="*/ 2057659 w 6857455"/>
                <a:gd name="connsiteY65" fmla="*/ 16866 h 874716"/>
                <a:gd name="connsiteX66" fmla="*/ 1976314 w 6857455"/>
                <a:gd name="connsiteY66" fmla="*/ 8865 h 874716"/>
                <a:gd name="connsiteX67" fmla="*/ 1961454 w 6857455"/>
                <a:gd name="connsiteY67" fmla="*/ 11724 h 874716"/>
                <a:gd name="connsiteX68" fmla="*/ 1906588 w 6857455"/>
                <a:gd name="connsiteY68" fmla="*/ 30964 h 874716"/>
                <a:gd name="connsiteX69" fmla="*/ 1783330 w 6857455"/>
                <a:gd name="connsiteY69" fmla="*/ 48871 h 874716"/>
                <a:gd name="connsiteX70" fmla="*/ 1759327 w 6857455"/>
                <a:gd name="connsiteY70" fmla="*/ 55349 h 874716"/>
                <a:gd name="connsiteX71" fmla="*/ 1716082 w 6857455"/>
                <a:gd name="connsiteY71" fmla="*/ 65445 h 874716"/>
                <a:gd name="connsiteX72" fmla="*/ 1598920 w 6857455"/>
                <a:gd name="connsiteY72" fmla="*/ 72114 h 874716"/>
                <a:gd name="connsiteX73" fmla="*/ 1542150 w 6857455"/>
                <a:gd name="connsiteY73" fmla="*/ 62207 h 874716"/>
                <a:gd name="connsiteX74" fmla="*/ 1516813 w 6857455"/>
                <a:gd name="connsiteY74" fmla="*/ 62779 h 874716"/>
                <a:gd name="connsiteX75" fmla="*/ 1432228 w 6857455"/>
                <a:gd name="connsiteY75" fmla="*/ 88116 h 874716"/>
                <a:gd name="connsiteX76" fmla="*/ 1224765 w 6857455"/>
                <a:gd name="connsiteY76" fmla="*/ 71924 h 874716"/>
                <a:gd name="connsiteX77" fmla="*/ 1159231 w 6857455"/>
                <a:gd name="connsiteY77" fmla="*/ 58207 h 874716"/>
                <a:gd name="connsiteX78" fmla="*/ 1124370 w 6857455"/>
                <a:gd name="connsiteY78" fmla="*/ 56301 h 874716"/>
                <a:gd name="connsiteX79" fmla="*/ 1075600 w 6857455"/>
                <a:gd name="connsiteY79" fmla="*/ 75542 h 874716"/>
                <a:gd name="connsiteX80" fmla="*/ 986633 w 6857455"/>
                <a:gd name="connsiteY80" fmla="*/ 79162 h 874716"/>
                <a:gd name="connsiteX81" fmla="*/ 861089 w 6857455"/>
                <a:gd name="connsiteY81" fmla="*/ 76304 h 874716"/>
                <a:gd name="connsiteX82" fmla="*/ 759168 w 6857455"/>
                <a:gd name="connsiteY82" fmla="*/ 104689 h 874716"/>
                <a:gd name="connsiteX83" fmla="*/ 723735 w 6857455"/>
                <a:gd name="connsiteY83" fmla="*/ 140696 h 874716"/>
                <a:gd name="connsiteX84" fmla="*/ 647532 w 6857455"/>
                <a:gd name="connsiteY84" fmla="*/ 147934 h 874716"/>
                <a:gd name="connsiteX85" fmla="*/ 552659 w 6857455"/>
                <a:gd name="connsiteY85" fmla="*/ 95926 h 874716"/>
                <a:gd name="connsiteX86" fmla="*/ 541800 w 6857455"/>
                <a:gd name="connsiteY86" fmla="*/ 97640 h 874716"/>
                <a:gd name="connsiteX87" fmla="*/ 375107 w 6857455"/>
                <a:gd name="connsiteY87" fmla="*/ 123169 h 874716"/>
                <a:gd name="connsiteX88" fmla="*/ 273567 w 6857455"/>
                <a:gd name="connsiteY88" fmla="*/ 145458 h 874716"/>
                <a:gd name="connsiteX89" fmla="*/ 264043 w 6857455"/>
                <a:gd name="connsiteY89" fmla="*/ 154792 h 874716"/>
                <a:gd name="connsiteX90" fmla="*/ 169360 w 6857455"/>
                <a:gd name="connsiteY90" fmla="*/ 177273 h 874716"/>
                <a:gd name="connsiteX91" fmla="*/ 89347 w 6857455"/>
                <a:gd name="connsiteY91" fmla="*/ 157460 h 874716"/>
                <a:gd name="connsiteX92" fmla="*/ 34291 w 6857455"/>
                <a:gd name="connsiteY92" fmla="*/ 145268 h 874716"/>
                <a:gd name="connsiteX93" fmla="*/ 0 w 6857455"/>
                <a:gd name="connsiteY93" fmla="*/ 142056 h 874716"/>
                <a:gd name="connsiteX94" fmla="*/ 0 w 6857455"/>
                <a:gd name="connsiteY94" fmla="*/ 849556 h 874716"/>
                <a:gd name="connsiteX95" fmla="*/ 60652 w 6857455"/>
                <a:gd name="connsiteY95" fmla="*/ 844783 h 874716"/>
                <a:gd name="connsiteX96" fmla="*/ 119068 w 6857455"/>
                <a:gd name="connsiteY96" fmla="*/ 827281 h 874716"/>
                <a:gd name="connsiteX97" fmla="*/ 171840 w 6857455"/>
                <a:gd name="connsiteY97" fmla="*/ 804420 h 874716"/>
                <a:gd name="connsiteX98" fmla="*/ 274329 w 6857455"/>
                <a:gd name="connsiteY98" fmla="*/ 794324 h 874716"/>
                <a:gd name="connsiteX99" fmla="*/ 306715 w 6857455"/>
                <a:gd name="connsiteY99" fmla="*/ 788798 h 874716"/>
                <a:gd name="connsiteX100" fmla="*/ 393967 w 6857455"/>
                <a:gd name="connsiteY100" fmla="*/ 765937 h 874716"/>
                <a:gd name="connsiteX101" fmla="*/ 493793 w 6857455"/>
                <a:gd name="connsiteY101" fmla="*/ 725549 h 874716"/>
                <a:gd name="connsiteX102" fmla="*/ 546373 w 6857455"/>
                <a:gd name="connsiteY102" fmla="*/ 740600 h 874716"/>
                <a:gd name="connsiteX103" fmla="*/ 730211 w 6857455"/>
                <a:gd name="connsiteY103" fmla="*/ 698116 h 874716"/>
                <a:gd name="connsiteX104" fmla="*/ 784889 w 6857455"/>
                <a:gd name="connsiteY104" fmla="*/ 676018 h 874716"/>
                <a:gd name="connsiteX105" fmla="*/ 800509 w 6857455"/>
                <a:gd name="connsiteY105" fmla="*/ 661349 h 874716"/>
                <a:gd name="connsiteX106" fmla="*/ 857661 w 6857455"/>
                <a:gd name="connsiteY106" fmla="*/ 626868 h 874716"/>
                <a:gd name="connsiteX107" fmla="*/ 949102 w 6857455"/>
                <a:gd name="connsiteY107" fmla="*/ 614676 h 874716"/>
                <a:gd name="connsiteX108" fmla="*/ 960342 w 6857455"/>
                <a:gd name="connsiteY108" fmla="*/ 607435 h 874716"/>
                <a:gd name="connsiteX109" fmla="*/ 977109 w 6857455"/>
                <a:gd name="connsiteY109" fmla="*/ 595815 h 874716"/>
                <a:gd name="connsiteX110" fmla="*/ 1071218 w 6857455"/>
                <a:gd name="connsiteY110" fmla="*/ 575240 h 874716"/>
                <a:gd name="connsiteX111" fmla="*/ 1091983 w 6857455"/>
                <a:gd name="connsiteY111" fmla="*/ 568764 h 874716"/>
                <a:gd name="connsiteX112" fmla="*/ 1109321 w 6857455"/>
                <a:gd name="connsiteY112" fmla="*/ 557904 h 874716"/>
                <a:gd name="connsiteX113" fmla="*/ 1162279 w 6857455"/>
                <a:gd name="connsiteY113" fmla="*/ 532949 h 874716"/>
                <a:gd name="connsiteX114" fmla="*/ 1206097 w 6857455"/>
                <a:gd name="connsiteY114" fmla="*/ 532187 h 874716"/>
                <a:gd name="connsiteX115" fmla="*/ 1266867 w 6857455"/>
                <a:gd name="connsiteY115" fmla="*/ 518088 h 874716"/>
                <a:gd name="connsiteX116" fmla="*/ 1380219 w 6857455"/>
                <a:gd name="connsiteY116" fmla="*/ 504182 h 874716"/>
                <a:gd name="connsiteX117" fmla="*/ 1403461 w 6857455"/>
                <a:gd name="connsiteY117" fmla="*/ 496180 h 874716"/>
                <a:gd name="connsiteX118" fmla="*/ 1544054 w 6857455"/>
                <a:gd name="connsiteY118" fmla="*/ 458268 h 874716"/>
                <a:gd name="connsiteX119" fmla="*/ 1656644 w 6857455"/>
                <a:gd name="connsiteY119" fmla="*/ 459032 h 874716"/>
                <a:gd name="connsiteX120" fmla="*/ 1665406 w 6857455"/>
                <a:gd name="connsiteY120" fmla="*/ 460747 h 874716"/>
                <a:gd name="connsiteX121" fmla="*/ 1708461 w 6857455"/>
                <a:gd name="connsiteY121" fmla="*/ 473318 h 874716"/>
                <a:gd name="connsiteX122" fmla="*/ 1775140 w 6857455"/>
                <a:gd name="connsiteY122" fmla="*/ 469891 h 874716"/>
                <a:gd name="connsiteX123" fmla="*/ 1821051 w 6857455"/>
                <a:gd name="connsiteY123" fmla="*/ 452554 h 874716"/>
                <a:gd name="connsiteX124" fmla="*/ 1878203 w 6857455"/>
                <a:gd name="connsiteY124" fmla="*/ 451792 h 874716"/>
                <a:gd name="connsiteX125" fmla="*/ 1943547 w 6857455"/>
                <a:gd name="connsiteY125" fmla="*/ 462651 h 874716"/>
                <a:gd name="connsiteX126" fmla="*/ 1972884 w 6857455"/>
                <a:gd name="connsiteY126" fmla="*/ 464937 h 874716"/>
                <a:gd name="connsiteX127" fmla="*/ 2053469 w 6857455"/>
                <a:gd name="connsiteY127" fmla="*/ 487417 h 874716"/>
                <a:gd name="connsiteX128" fmla="*/ 2101477 w 6857455"/>
                <a:gd name="connsiteY128" fmla="*/ 481893 h 874716"/>
                <a:gd name="connsiteX129" fmla="*/ 2148722 w 6857455"/>
                <a:gd name="connsiteY129" fmla="*/ 467033 h 874716"/>
                <a:gd name="connsiteX130" fmla="*/ 2179011 w 6857455"/>
                <a:gd name="connsiteY130" fmla="*/ 452744 h 874716"/>
                <a:gd name="connsiteX131" fmla="*/ 2240165 w 6857455"/>
                <a:gd name="connsiteY131" fmla="*/ 442648 h 874716"/>
                <a:gd name="connsiteX132" fmla="*/ 2251404 w 6857455"/>
                <a:gd name="connsiteY132" fmla="*/ 444172 h 874716"/>
                <a:gd name="connsiteX133" fmla="*/ 2433912 w 6857455"/>
                <a:gd name="connsiteY133" fmla="*/ 456746 h 874716"/>
                <a:gd name="connsiteX134" fmla="*/ 2506302 w 6857455"/>
                <a:gd name="connsiteY134" fmla="*/ 476939 h 874716"/>
                <a:gd name="connsiteX135" fmla="*/ 2521735 w 6857455"/>
                <a:gd name="connsiteY135" fmla="*/ 479415 h 874716"/>
                <a:gd name="connsiteX136" fmla="*/ 2675854 w 6857455"/>
                <a:gd name="connsiteY136" fmla="*/ 502086 h 874716"/>
                <a:gd name="connsiteX137" fmla="*/ 2692998 w 6857455"/>
                <a:gd name="connsiteY137" fmla="*/ 503038 h 874716"/>
                <a:gd name="connsiteX138" fmla="*/ 2740816 w 6857455"/>
                <a:gd name="connsiteY138" fmla="*/ 499037 h 874716"/>
                <a:gd name="connsiteX139" fmla="*/ 2853596 w 6857455"/>
                <a:gd name="connsiteY139" fmla="*/ 540187 h 874716"/>
                <a:gd name="connsiteX140" fmla="*/ 2966565 w 6857455"/>
                <a:gd name="connsiteY140" fmla="*/ 554286 h 874716"/>
                <a:gd name="connsiteX141" fmla="*/ 3028671 w 6857455"/>
                <a:gd name="connsiteY141" fmla="*/ 554094 h 874716"/>
                <a:gd name="connsiteX142" fmla="*/ 3073059 w 6857455"/>
                <a:gd name="connsiteY142" fmla="*/ 564192 h 874716"/>
                <a:gd name="connsiteX143" fmla="*/ 3182219 w 6857455"/>
                <a:gd name="connsiteY143" fmla="*/ 594862 h 874716"/>
                <a:gd name="connsiteX144" fmla="*/ 3233656 w 6857455"/>
                <a:gd name="connsiteY144" fmla="*/ 599625 h 874716"/>
                <a:gd name="connsiteX145" fmla="*/ 3288332 w 6857455"/>
                <a:gd name="connsiteY145" fmla="*/ 609914 h 874716"/>
                <a:gd name="connsiteX146" fmla="*/ 3423591 w 6857455"/>
                <a:gd name="connsiteY146" fmla="*/ 656015 h 874716"/>
                <a:gd name="connsiteX147" fmla="*/ 3534084 w 6857455"/>
                <a:gd name="connsiteY147" fmla="*/ 653349 h 874716"/>
                <a:gd name="connsiteX148" fmla="*/ 3604571 w 6857455"/>
                <a:gd name="connsiteY148" fmla="*/ 653918 h 874716"/>
                <a:gd name="connsiteX149" fmla="*/ 3688586 w 6857455"/>
                <a:gd name="connsiteY149" fmla="*/ 669160 h 874716"/>
                <a:gd name="connsiteX150" fmla="*/ 3757358 w 6857455"/>
                <a:gd name="connsiteY150" fmla="*/ 691450 h 874716"/>
                <a:gd name="connsiteX151" fmla="*/ 3852421 w 6857455"/>
                <a:gd name="connsiteY151" fmla="*/ 709167 h 874716"/>
                <a:gd name="connsiteX152" fmla="*/ 3947104 w 6857455"/>
                <a:gd name="connsiteY152" fmla="*/ 743267 h 874716"/>
                <a:gd name="connsiteX153" fmla="*/ 4013208 w 6857455"/>
                <a:gd name="connsiteY153" fmla="*/ 769367 h 874716"/>
                <a:gd name="connsiteX154" fmla="*/ 4105222 w 6857455"/>
                <a:gd name="connsiteY154" fmla="*/ 792417 h 874716"/>
                <a:gd name="connsiteX155" fmla="*/ 4246006 w 6857455"/>
                <a:gd name="connsiteY155" fmla="*/ 808610 h 874716"/>
                <a:gd name="connsiteX156" fmla="*/ 4310779 w 6857455"/>
                <a:gd name="connsiteY156" fmla="*/ 810326 h 874716"/>
                <a:gd name="connsiteX157" fmla="*/ 4413272 w 6857455"/>
                <a:gd name="connsiteY157" fmla="*/ 848235 h 874716"/>
                <a:gd name="connsiteX158" fmla="*/ 4457087 w 6857455"/>
                <a:gd name="connsiteY158" fmla="*/ 866524 h 874716"/>
                <a:gd name="connsiteX159" fmla="*/ 4496523 w 6857455"/>
                <a:gd name="connsiteY159" fmla="*/ 851284 h 874716"/>
                <a:gd name="connsiteX160" fmla="*/ 4522050 w 6857455"/>
                <a:gd name="connsiteY160" fmla="*/ 833757 h 874716"/>
                <a:gd name="connsiteX161" fmla="*/ 4602824 w 6857455"/>
                <a:gd name="connsiteY161" fmla="*/ 848618 h 874716"/>
                <a:gd name="connsiteX162" fmla="*/ 4688553 w 6857455"/>
                <a:gd name="connsiteY162" fmla="*/ 864238 h 874716"/>
                <a:gd name="connsiteX163" fmla="*/ 4749895 w 6857455"/>
                <a:gd name="connsiteY163" fmla="*/ 874716 h 874716"/>
                <a:gd name="connsiteX164" fmla="*/ 4826480 w 6857455"/>
                <a:gd name="connsiteY164" fmla="*/ 866334 h 874716"/>
                <a:gd name="connsiteX165" fmla="*/ 4886870 w 6857455"/>
                <a:gd name="connsiteY165" fmla="*/ 862906 h 874716"/>
                <a:gd name="connsiteX166" fmla="*/ 4935639 w 6857455"/>
                <a:gd name="connsiteY166" fmla="*/ 853190 h 874716"/>
                <a:gd name="connsiteX167" fmla="*/ 4952784 w 6857455"/>
                <a:gd name="connsiteY167" fmla="*/ 847473 h 874716"/>
                <a:gd name="connsiteX168" fmla="*/ 5088617 w 6857455"/>
                <a:gd name="connsiteY168" fmla="*/ 802896 h 874716"/>
                <a:gd name="connsiteX169" fmla="*/ 5233781 w 6857455"/>
                <a:gd name="connsiteY169" fmla="*/ 767271 h 874716"/>
                <a:gd name="connsiteX170" fmla="*/ 5327893 w 6857455"/>
                <a:gd name="connsiteY170" fmla="*/ 789752 h 874716"/>
                <a:gd name="connsiteX171" fmla="*/ 5362946 w 6857455"/>
                <a:gd name="connsiteY171" fmla="*/ 789370 h 874716"/>
                <a:gd name="connsiteX172" fmla="*/ 5524115 w 6857455"/>
                <a:gd name="connsiteY172" fmla="*/ 794514 h 874716"/>
                <a:gd name="connsiteX173" fmla="*/ 5552500 w 6857455"/>
                <a:gd name="connsiteY173" fmla="*/ 800038 h 874716"/>
                <a:gd name="connsiteX174" fmla="*/ 5705857 w 6857455"/>
                <a:gd name="connsiteY174" fmla="*/ 777367 h 874716"/>
                <a:gd name="connsiteX175" fmla="*/ 5761485 w 6857455"/>
                <a:gd name="connsiteY175" fmla="*/ 773557 h 874716"/>
                <a:gd name="connsiteX176" fmla="*/ 5812731 w 6857455"/>
                <a:gd name="connsiteY176" fmla="*/ 767271 h 874716"/>
                <a:gd name="connsiteX177" fmla="*/ 5884361 w 6857455"/>
                <a:gd name="connsiteY177" fmla="*/ 765747 h 874716"/>
                <a:gd name="connsiteX178" fmla="*/ 5958660 w 6857455"/>
                <a:gd name="connsiteY178" fmla="*/ 768605 h 874716"/>
                <a:gd name="connsiteX179" fmla="*/ 6041528 w 6857455"/>
                <a:gd name="connsiteY179" fmla="*/ 768033 h 874716"/>
                <a:gd name="connsiteX180" fmla="*/ 6074297 w 6857455"/>
                <a:gd name="connsiteY180" fmla="*/ 763081 h 874716"/>
                <a:gd name="connsiteX181" fmla="*/ 6162880 w 6857455"/>
                <a:gd name="connsiteY181" fmla="*/ 766509 h 874716"/>
                <a:gd name="connsiteX182" fmla="*/ 6209364 w 6857455"/>
                <a:gd name="connsiteY182" fmla="*/ 760795 h 874716"/>
                <a:gd name="connsiteX183" fmla="*/ 6285948 w 6857455"/>
                <a:gd name="connsiteY183" fmla="*/ 759651 h 874716"/>
                <a:gd name="connsiteX184" fmla="*/ 6310905 w 6857455"/>
                <a:gd name="connsiteY184" fmla="*/ 758316 h 874716"/>
                <a:gd name="connsiteX185" fmla="*/ 6333194 w 6857455"/>
                <a:gd name="connsiteY185" fmla="*/ 757554 h 874716"/>
                <a:gd name="connsiteX186" fmla="*/ 6409586 w 6857455"/>
                <a:gd name="connsiteY186" fmla="*/ 773177 h 874716"/>
                <a:gd name="connsiteX187" fmla="*/ 6477407 w 6857455"/>
                <a:gd name="connsiteY187" fmla="*/ 774129 h 874716"/>
                <a:gd name="connsiteX188" fmla="*/ 6596283 w 6857455"/>
                <a:gd name="connsiteY188" fmla="*/ 786703 h 874716"/>
                <a:gd name="connsiteX189" fmla="*/ 6622573 w 6857455"/>
                <a:gd name="connsiteY189" fmla="*/ 782321 h 874716"/>
                <a:gd name="connsiteX190" fmla="*/ 6704872 w 6857455"/>
                <a:gd name="connsiteY190" fmla="*/ 780607 h 874716"/>
                <a:gd name="connsiteX191" fmla="*/ 6751738 w 6857455"/>
                <a:gd name="connsiteY191" fmla="*/ 779273 h 874716"/>
                <a:gd name="connsiteX192" fmla="*/ 6809650 w 6857455"/>
                <a:gd name="connsiteY192" fmla="*/ 788417 h 874716"/>
                <a:gd name="connsiteX193" fmla="*/ 6832976 w 6857455"/>
                <a:gd name="connsiteY193" fmla="*/ 800428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6857455" h="874716">
                  <a:moveTo>
                    <a:pt x="6857455" y="804643"/>
                  </a:moveTo>
                  <a:lnTo>
                    <a:pt x="6857455" y="562246"/>
                  </a:lnTo>
                  <a:lnTo>
                    <a:pt x="6829178" y="551284"/>
                  </a:lnTo>
                  <a:cubicBezTo>
                    <a:pt x="6805745" y="539044"/>
                    <a:pt x="6784885" y="521708"/>
                    <a:pt x="6766024" y="500372"/>
                  </a:cubicBezTo>
                  <a:cubicBezTo>
                    <a:pt x="6755166" y="488179"/>
                    <a:pt x="6746784" y="486845"/>
                    <a:pt x="6734971" y="500944"/>
                  </a:cubicBezTo>
                  <a:cubicBezTo>
                    <a:pt x="6721257" y="517326"/>
                    <a:pt x="6701634" y="510850"/>
                    <a:pt x="6683915" y="507040"/>
                  </a:cubicBezTo>
                  <a:cubicBezTo>
                    <a:pt x="6665629" y="503230"/>
                    <a:pt x="6647148" y="499228"/>
                    <a:pt x="6628860" y="495418"/>
                  </a:cubicBezTo>
                  <a:cubicBezTo>
                    <a:pt x="6615335" y="492752"/>
                    <a:pt x="6601999" y="490466"/>
                    <a:pt x="6588662" y="487227"/>
                  </a:cubicBezTo>
                  <a:cubicBezTo>
                    <a:pt x="6547133" y="477129"/>
                    <a:pt x="6509794" y="480177"/>
                    <a:pt x="6476074" y="511230"/>
                  </a:cubicBezTo>
                  <a:cubicBezTo>
                    <a:pt x="6450356" y="535043"/>
                    <a:pt x="6417399" y="542093"/>
                    <a:pt x="6382345" y="534853"/>
                  </a:cubicBezTo>
                  <a:cubicBezTo>
                    <a:pt x="6377963" y="533901"/>
                    <a:pt x="6372439" y="530091"/>
                    <a:pt x="6369391" y="531615"/>
                  </a:cubicBezTo>
                  <a:cubicBezTo>
                    <a:pt x="6323479" y="553904"/>
                    <a:pt x="6287092" y="514658"/>
                    <a:pt x="6244799" y="512182"/>
                  </a:cubicBezTo>
                  <a:cubicBezTo>
                    <a:pt x="6226130" y="511040"/>
                    <a:pt x="6207079" y="496942"/>
                    <a:pt x="6190315" y="485703"/>
                  </a:cubicBezTo>
                  <a:cubicBezTo>
                    <a:pt x="6167262" y="470271"/>
                    <a:pt x="6146687" y="455412"/>
                    <a:pt x="6115446" y="462270"/>
                  </a:cubicBezTo>
                  <a:cubicBezTo>
                    <a:pt x="6084203" y="469319"/>
                    <a:pt x="6055627" y="456364"/>
                    <a:pt x="6032194" y="434266"/>
                  </a:cubicBezTo>
                  <a:cubicBezTo>
                    <a:pt x="6014287" y="417501"/>
                    <a:pt x="5994665" y="415977"/>
                    <a:pt x="5971042" y="420738"/>
                  </a:cubicBezTo>
                  <a:cubicBezTo>
                    <a:pt x="5941513" y="426645"/>
                    <a:pt x="5910842" y="427027"/>
                    <a:pt x="5880933" y="430646"/>
                  </a:cubicBezTo>
                  <a:cubicBezTo>
                    <a:pt x="5874454" y="431408"/>
                    <a:pt x="5866265" y="434076"/>
                    <a:pt x="5862452" y="438648"/>
                  </a:cubicBezTo>
                  <a:cubicBezTo>
                    <a:pt x="5815779" y="495418"/>
                    <a:pt x="5750055" y="495990"/>
                    <a:pt x="5685283" y="498658"/>
                  </a:cubicBezTo>
                  <a:cubicBezTo>
                    <a:pt x="5646039" y="500372"/>
                    <a:pt x="5606604" y="500372"/>
                    <a:pt x="5567169" y="499420"/>
                  </a:cubicBezTo>
                  <a:cubicBezTo>
                    <a:pt x="5553832" y="499228"/>
                    <a:pt x="5539736" y="496180"/>
                    <a:pt x="5527923" y="490466"/>
                  </a:cubicBezTo>
                  <a:cubicBezTo>
                    <a:pt x="5503348" y="478463"/>
                    <a:pt x="5480680" y="462843"/>
                    <a:pt x="5456292" y="450650"/>
                  </a:cubicBezTo>
                  <a:cubicBezTo>
                    <a:pt x="5447151" y="445886"/>
                    <a:pt x="5435338" y="445696"/>
                    <a:pt x="5424670" y="444934"/>
                  </a:cubicBezTo>
                  <a:cubicBezTo>
                    <a:pt x="5405809" y="443410"/>
                    <a:pt x="5384854" y="447982"/>
                    <a:pt x="5368662" y="441124"/>
                  </a:cubicBezTo>
                  <a:cubicBezTo>
                    <a:pt x="5326559" y="423407"/>
                    <a:pt x="5287123" y="427407"/>
                    <a:pt x="5247118" y="444934"/>
                  </a:cubicBezTo>
                  <a:cubicBezTo>
                    <a:pt x="5191108" y="469509"/>
                    <a:pt x="5138148" y="467605"/>
                    <a:pt x="5088617" y="428742"/>
                  </a:cubicBezTo>
                  <a:cubicBezTo>
                    <a:pt x="5066328" y="411215"/>
                    <a:pt x="5044609" y="419596"/>
                    <a:pt x="5025750" y="433694"/>
                  </a:cubicBezTo>
                  <a:cubicBezTo>
                    <a:pt x="5004032" y="450078"/>
                    <a:pt x="4982885" y="454268"/>
                    <a:pt x="4957930" y="442268"/>
                  </a:cubicBezTo>
                  <a:cubicBezTo>
                    <a:pt x="4952404" y="439600"/>
                    <a:pt x="4944594" y="440933"/>
                    <a:pt x="4938116" y="441886"/>
                  </a:cubicBezTo>
                  <a:cubicBezTo>
                    <a:pt x="4901158" y="446648"/>
                    <a:pt x="4864009" y="454650"/>
                    <a:pt x="4833910" y="421693"/>
                  </a:cubicBezTo>
                  <a:cubicBezTo>
                    <a:pt x="4828004" y="415214"/>
                    <a:pt x="4818097" y="412549"/>
                    <a:pt x="4810095" y="408167"/>
                  </a:cubicBezTo>
                  <a:cubicBezTo>
                    <a:pt x="4776566" y="390258"/>
                    <a:pt x="4777900" y="391974"/>
                    <a:pt x="4747991" y="413691"/>
                  </a:cubicBezTo>
                  <a:cubicBezTo>
                    <a:pt x="4732369" y="425121"/>
                    <a:pt x="4710842" y="436742"/>
                    <a:pt x="4692745" y="435790"/>
                  </a:cubicBezTo>
                  <a:cubicBezTo>
                    <a:pt x="4583584" y="430075"/>
                    <a:pt x="4479758" y="457508"/>
                    <a:pt x="4375933" y="483417"/>
                  </a:cubicBezTo>
                  <a:cubicBezTo>
                    <a:pt x="4311923" y="499420"/>
                    <a:pt x="4249436" y="500372"/>
                    <a:pt x="4185426" y="484179"/>
                  </a:cubicBezTo>
                  <a:cubicBezTo>
                    <a:pt x="4139133" y="472367"/>
                    <a:pt x="4095315" y="491800"/>
                    <a:pt x="4052072" y="505134"/>
                  </a:cubicBezTo>
                  <a:cubicBezTo>
                    <a:pt x="4043117" y="507799"/>
                    <a:pt x="4034735" y="518278"/>
                    <a:pt x="4029973" y="527233"/>
                  </a:cubicBezTo>
                  <a:cubicBezTo>
                    <a:pt x="4012826" y="558858"/>
                    <a:pt x="3984441" y="563810"/>
                    <a:pt x="3948626" y="550666"/>
                  </a:cubicBezTo>
                  <a:cubicBezTo>
                    <a:pt x="3920241" y="540377"/>
                    <a:pt x="3894332" y="526661"/>
                    <a:pt x="3871280" y="502275"/>
                  </a:cubicBezTo>
                  <a:cubicBezTo>
                    <a:pt x="3844229" y="473701"/>
                    <a:pt x="3816224" y="441124"/>
                    <a:pt x="3774312" y="429122"/>
                  </a:cubicBezTo>
                  <a:cubicBezTo>
                    <a:pt x="3756214" y="423979"/>
                    <a:pt x="3740593" y="423217"/>
                    <a:pt x="3721543" y="428552"/>
                  </a:cubicBezTo>
                  <a:cubicBezTo>
                    <a:pt x="3684583" y="438837"/>
                    <a:pt x="3647436" y="446078"/>
                    <a:pt x="3612763" y="414263"/>
                  </a:cubicBezTo>
                  <a:cubicBezTo>
                    <a:pt x="3593712" y="396736"/>
                    <a:pt x="3567994" y="385496"/>
                    <a:pt x="3537323" y="389878"/>
                  </a:cubicBezTo>
                  <a:cubicBezTo>
                    <a:pt x="3499031" y="395402"/>
                    <a:pt x="3464168" y="381496"/>
                    <a:pt x="3431593" y="360921"/>
                  </a:cubicBezTo>
                  <a:cubicBezTo>
                    <a:pt x="3419971" y="353491"/>
                    <a:pt x="3405682" y="349301"/>
                    <a:pt x="3392158" y="345681"/>
                  </a:cubicBezTo>
                  <a:cubicBezTo>
                    <a:pt x="3360915" y="337298"/>
                    <a:pt x="3329480" y="329868"/>
                    <a:pt x="3297856" y="323010"/>
                  </a:cubicBezTo>
                  <a:cubicBezTo>
                    <a:pt x="3271948" y="317296"/>
                    <a:pt x="3245849" y="313104"/>
                    <a:pt x="3219748" y="308151"/>
                  </a:cubicBezTo>
                  <a:cubicBezTo>
                    <a:pt x="3191173" y="302817"/>
                    <a:pt x="3168502" y="290433"/>
                    <a:pt x="3156692" y="261668"/>
                  </a:cubicBezTo>
                  <a:cubicBezTo>
                    <a:pt x="3152882" y="252524"/>
                    <a:pt x="3143737" y="245283"/>
                    <a:pt x="3136497" y="237663"/>
                  </a:cubicBezTo>
                  <a:cubicBezTo>
                    <a:pt x="3131355" y="232139"/>
                    <a:pt x="3124495" y="227947"/>
                    <a:pt x="3119733" y="222233"/>
                  </a:cubicBezTo>
                  <a:cubicBezTo>
                    <a:pt x="3094776" y="192132"/>
                    <a:pt x="3070201" y="161843"/>
                    <a:pt x="3045436" y="131742"/>
                  </a:cubicBezTo>
                  <a:cubicBezTo>
                    <a:pt x="3042958" y="128884"/>
                    <a:pt x="3040292" y="125455"/>
                    <a:pt x="3037054" y="124121"/>
                  </a:cubicBezTo>
                  <a:cubicBezTo>
                    <a:pt x="3003525" y="110215"/>
                    <a:pt x="2969614" y="97070"/>
                    <a:pt x="2936466" y="82400"/>
                  </a:cubicBezTo>
                  <a:cubicBezTo>
                    <a:pt x="2923702" y="76686"/>
                    <a:pt x="2910558" y="69637"/>
                    <a:pt x="2901031" y="59731"/>
                  </a:cubicBezTo>
                  <a:cubicBezTo>
                    <a:pt x="2879314" y="37250"/>
                    <a:pt x="2859502" y="12866"/>
                    <a:pt x="2828259" y="3149"/>
                  </a:cubicBezTo>
                  <a:cubicBezTo>
                    <a:pt x="2819114" y="293"/>
                    <a:pt x="2808256" y="-1231"/>
                    <a:pt x="2799492" y="1245"/>
                  </a:cubicBezTo>
                  <a:cubicBezTo>
                    <a:pt x="2763867" y="11532"/>
                    <a:pt x="2729005" y="24296"/>
                    <a:pt x="2693570" y="35154"/>
                  </a:cubicBezTo>
                  <a:cubicBezTo>
                    <a:pt x="2671092" y="41823"/>
                    <a:pt x="2650707" y="49825"/>
                    <a:pt x="2639847" y="73448"/>
                  </a:cubicBezTo>
                  <a:cubicBezTo>
                    <a:pt x="2636801" y="80114"/>
                    <a:pt x="2628226" y="87354"/>
                    <a:pt x="2621178" y="88688"/>
                  </a:cubicBezTo>
                  <a:cubicBezTo>
                    <a:pt x="2575839" y="97260"/>
                    <a:pt x="2531069" y="101451"/>
                    <a:pt x="2489348" y="72304"/>
                  </a:cubicBezTo>
                  <a:cubicBezTo>
                    <a:pt x="2480585" y="66017"/>
                    <a:pt x="2464201" y="66017"/>
                    <a:pt x="2452580" y="68683"/>
                  </a:cubicBezTo>
                  <a:cubicBezTo>
                    <a:pt x="2407811" y="78590"/>
                    <a:pt x="2365328" y="82020"/>
                    <a:pt x="2326464" y="50395"/>
                  </a:cubicBezTo>
                  <a:cubicBezTo>
                    <a:pt x="2321892" y="46585"/>
                    <a:pt x="2307224" y="50015"/>
                    <a:pt x="2300365" y="54777"/>
                  </a:cubicBezTo>
                  <a:cubicBezTo>
                    <a:pt x="2234259" y="101261"/>
                    <a:pt x="2198064" y="102405"/>
                    <a:pt x="2130434" y="58397"/>
                  </a:cubicBezTo>
                  <a:cubicBezTo>
                    <a:pt x="2126052" y="55539"/>
                    <a:pt x="2120337" y="52301"/>
                    <a:pt x="2118621" y="47919"/>
                  </a:cubicBezTo>
                  <a:cubicBezTo>
                    <a:pt x="2107001" y="19914"/>
                    <a:pt x="2082236" y="19152"/>
                    <a:pt x="2057659" y="16866"/>
                  </a:cubicBezTo>
                  <a:cubicBezTo>
                    <a:pt x="2030608" y="14390"/>
                    <a:pt x="2003555" y="11152"/>
                    <a:pt x="1976314" y="8865"/>
                  </a:cubicBezTo>
                  <a:cubicBezTo>
                    <a:pt x="1971550" y="8483"/>
                    <a:pt x="1966216" y="10007"/>
                    <a:pt x="1961454" y="11724"/>
                  </a:cubicBezTo>
                  <a:cubicBezTo>
                    <a:pt x="1943165" y="18010"/>
                    <a:pt x="1925449" y="27154"/>
                    <a:pt x="1906588" y="30964"/>
                  </a:cubicBezTo>
                  <a:cubicBezTo>
                    <a:pt x="1865821" y="39156"/>
                    <a:pt x="1826385" y="55539"/>
                    <a:pt x="1783330" y="48871"/>
                  </a:cubicBezTo>
                  <a:cubicBezTo>
                    <a:pt x="1775902" y="47729"/>
                    <a:pt x="1767327" y="53253"/>
                    <a:pt x="1759327" y="55349"/>
                  </a:cubicBezTo>
                  <a:cubicBezTo>
                    <a:pt x="1744849" y="58969"/>
                    <a:pt x="1730750" y="64111"/>
                    <a:pt x="1716082" y="65445"/>
                  </a:cubicBezTo>
                  <a:cubicBezTo>
                    <a:pt x="1677218" y="68875"/>
                    <a:pt x="1637975" y="71924"/>
                    <a:pt x="1598920" y="72114"/>
                  </a:cubicBezTo>
                  <a:cubicBezTo>
                    <a:pt x="1580061" y="72304"/>
                    <a:pt x="1561201" y="65065"/>
                    <a:pt x="1542150" y="62207"/>
                  </a:cubicBezTo>
                  <a:cubicBezTo>
                    <a:pt x="1533578" y="60873"/>
                    <a:pt x="1519669" y="58587"/>
                    <a:pt x="1516813" y="62779"/>
                  </a:cubicBezTo>
                  <a:cubicBezTo>
                    <a:pt x="1494714" y="94592"/>
                    <a:pt x="1463661" y="88496"/>
                    <a:pt x="1432228" y="88116"/>
                  </a:cubicBezTo>
                  <a:cubicBezTo>
                    <a:pt x="1362884" y="87354"/>
                    <a:pt x="1295826" y="60493"/>
                    <a:pt x="1224765" y="71924"/>
                  </a:cubicBezTo>
                  <a:cubicBezTo>
                    <a:pt x="1204191" y="75162"/>
                    <a:pt x="1181330" y="62397"/>
                    <a:pt x="1159231" y="58207"/>
                  </a:cubicBezTo>
                  <a:cubicBezTo>
                    <a:pt x="1147801" y="56111"/>
                    <a:pt x="1135228" y="53633"/>
                    <a:pt x="1124370" y="56301"/>
                  </a:cubicBezTo>
                  <a:cubicBezTo>
                    <a:pt x="1107605" y="60493"/>
                    <a:pt x="1091411" y="68113"/>
                    <a:pt x="1075600" y="75542"/>
                  </a:cubicBezTo>
                  <a:cubicBezTo>
                    <a:pt x="1046261" y="89258"/>
                    <a:pt x="1016162" y="89258"/>
                    <a:pt x="986633" y="79162"/>
                  </a:cubicBezTo>
                  <a:cubicBezTo>
                    <a:pt x="944722" y="64873"/>
                    <a:pt x="903193" y="64873"/>
                    <a:pt x="861089" y="76304"/>
                  </a:cubicBezTo>
                  <a:cubicBezTo>
                    <a:pt x="826990" y="85638"/>
                    <a:pt x="791935" y="92116"/>
                    <a:pt x="759168" y="104689"/>
                  </a:cubicBezTo>
                  <a:cubicBezTo>
                    <a:pt x="744689" y="110215"/>
                    <a:pt x="732497" y="126597"/>
                    <a:pt x="723735" y="140696"/>
                  </a:cubicBezTo>
                  <a:cubicBezTo>
                    <a:pt x="706018" y="169271"/>
                    <a:pt x="674013" y="169081"/>
                    <a:pt x="647532" y="147934"/>
                  </a:cubicBezTo>
                  <a:cubicBezTo>
                    <a:pt x="619717" y="125645"/>
                    <a:pt x="584664" y="112501"/>
                    <a:pt x="552659" y="95926"/>
                  </a:cubicBezTo>
                  <a:cubicBezTo>
                    <a:pt x="549993" y="94592"/>
                    <a:pt x="545039" y="96116"/>
                    <a:pt x="541800" y="97640"/>
                  </a:cubicBezTo>
                  <a:cubicBezTo>
                    <a:pt x="488649" y="122407"/>
                    <a:pt x="433593" y="126979"/>
                    <a:pt x="375107" y="123169"/>
                  </a:cubicBezTo>
                  <a:cubicBezTo>
                    <a:pt x="341960" y="121073"/>
                    <a:pt x="307289" y="137076"/>
                    <a:pt x="273567" y="145458"/>
                  </a:cubicBezTo>
                  <a:cubicBezTo>
                    <a:pt x="269757" y="146410"/>
                    <a:pt x="266519" y="151174"/>
                    <a:pt x="264043" y="154792"/>
                  </a:cubicBezTo>
                  <a:cubicBezTo>
                    <a:pt x="240228" y="190800"/>
                    <a:pt x="208223" y="200706"/>
                    <a:pt x="169360" y="177273"/>
                  </a:cubicBezTo>
                  <a:cubicBezTo>
                    <a:pt x="143643" y="161651"/>
                    <a:pt x="118114" y="158032"/>
                    <a:pt x="89347" y="157460"/>
                  </a:cubicBezTo>
                  <a:cubicBezTo>
                    <a:pt x="71059" y="157078"/>
                    <a:pt x="52962" y="147934"/>
                    <a:pt x="34291" y="145268"/>
                  </a:cubicBezTo>
                  <a:lnTo>
                    <a:pt x="0" y="142056"/>
                  </a:lnTo>
                  <a:lnTo>
                    <a:pt x="0" y="849556"/>
                  </a:lnTo>
                  <a:lnTo>
                    <a:pt x="60652" y="844783"/>
                  </a:lnTo>
                  <a:cubicBezTo>
                    <a:pt x="80251" y="839473"/>
                    <a:pt x="99446" y="832043"/>
                    <a:pt x="119068" y="827281"/>
                  </a:cubicBezTo>
                  <a:cubicBezTo>
                    <a:pt x="137355" y="822899"/>
                    <a:pt x="154501" y="812802"/>
                    <a:pt x="171840" y="804420"/>
                  </a:cubicBezTo>
                  <a:cubicBezTo>
                    <a:pt x="204985" y="788417"/>
                    <a:pt x="240420" y="798514"/>
                    <a:pt x="274329" y="794324"/>
                  </a:cubicBezTo>
                  <a:cubicBezTo>
                    <a:pt x="285188" y="792990"/>
                    <a:pt x="296046" y="791466"/>
                    <a:pt x="306715" y="788798"/>
                  </a:cubicBezTo>
                  <a:cubicBezTo>
                    <a:pt x="335864" y="781749"/>
                    <a:pt x="365583" y="775653"/>
                    <a:pt x="393967" y="765937"/>
                  </a:cubicBezTo>
                  <a:cubicBezTo>
                    <a:pt x="426165" y="755078"/>
                    <a:pt x="457028" y="740600"/>
                    <a:pt x="493793" y="725549"/>
                  </a:cubicBezTo>
                  <a:cubicBezTo>
                    <a:pt x="506557" y="729360"/>
                    <a:pt x="526180" y="739648"/>
                    <a:pt x="546373" y="740600"/>
                  </a:cubicBezTo>
                  <a:cubicBezTo>
                    <a:pt x="611337" y="743838"/>
                    <a:pt x="672107" y="726121"/>
                    <a:pt x="730211" y="698116"/>
                  </a:cubicBezTo>
                  <a:cubicBezTo>
                    <a:pt x="747927" y="689734"/>
                    <a:pt x="766980" y="684210"/>
                    <a:pt x="784889" y="676018"/>
                  </a:cubicBezTo>
                  <a:cubicBezTo>
                    <a:pt x="791173" y="673161"/>
                    <a:pt x="799365" y="667065"/>
                    <a:pt x="800509" y="661349"/>
                  </a:cubicBezTo>
                  <a:cubicBezTo>
                    <a:pt x="807175" y="628201"/>
                    <a:pt x="831942" y="628772"/>
                    <a:pt x="857661" y="626868"/>
                  </a:cubicBezTo>
                  <a:cubicBezTo>
                    <a:pt x="888332" y="624582"/>
                    <a:pt x="918621" y="619248"/>
                    <a:pt x="949102" y="614676"/>
                  </a:cubicBezTo>
                  <a:cubicBezTo>
                    <a:pt x="953104" y="614104"/>
                    <a:pt x="956722" y="610104"/>
                    <a:pt x="960342" y="607435"/>
                  </a:cubicBezTo>
                  <a:cubicBezTo>
                    <a:pt x="965867" y="603435"/>
                    <a:pt x="971011" y="597339"/>
                    <a:pt x="977109" y="595815"/>
                  </a:cubicBezTo>
                  <a:cubicBezTo>
                    <a:pt x="1008350" y="588385"/>
                    <a:pt x="1039783" y="582099"/>
                    <a:pt x="1071218" y="575240"/>
                  </a:cubicBezTo>
                  <a:cubicBezTo>
                    <a:pt x="1078266" y="573716"/>
                    <a:pt x="1085505" y="571812"/>
                    <a:pt x="1091983" y="568764"/>
                  </a:cubicBezTo>
                  <a:cubicBezTo>
                    <a:pt x="1098079" y="565906"/>
                    <a:pt x="1103223" y="560952"/>
                    <a:pt x="1109321" y="557904"/>
                  </a:cubicBezTo>
                  <a:cubicBezTo>
                    <a:pt x="1125892" y="549714"/>
                    <a:pt x="1142851" y="542093"/>
                    <a:pt x="1162279" y="532949"/>
                  </a:cubicBezTo>
                  <a:cubicBezTo>
                    <a:pt x="1173138" y="550094"/>
                    <a:pt x="1187810" y="540377"/>
                    <a:pt x="1206097" y="532187"/>
                  </a:cubicBezTo>
                  <a:cubicBezTo>
                    <a:pt x="1224765" y="523805"/>
                    <a:pt x="1246292" y="521137"/>
                    <a:pt x="1266867" y="518088"/>
                  </a:cubicBezTo>
                  <a:cubicBezTo>
                    <a:pt x="1304588" y="512564"/>
                    <a:pt x="1342499" y="509134"/>
                    <a:pt x="1380219" y="504182"/>
                  </a:cubicBezTo>
                  <a:cubicBezTo>
                    <a:pt x="1388221" y="503038"/>
                    <a:pt x="1397365" y="500944"/>
                    <a:pt x="1403461" y="496180"/>
                  </a:cubicBezTo>
                  <a:cubicBezTo>
                    <a:pt x="1445181" y="464175"/>
                    <a:pt x="1495858" y="455222"/>
                    <a:pt x="1544054" y="458268"/>
                  </a:cubicBezTo>
                  <a:cubicBezTo>
                    <a:pt x="1581965" y="460557"/>
                    <a:pt x="1619114" y="462270"/>
                    <a:pt x="1656644" y="459032"/>
                  </a:cubicBezTo>
                  <a:cubicBezTo>
                    <a:pt x="1659502" y="458841"/>
                    <a:pt x="1663312" y="459223"/>
                    <a:pt x="1665406" y="460747"/>
                  </a:cubicBezTo>
                  <a:cubicBezTo>
                    <a:pt x="1678360" y="470843"/>
                    <a:pt x="1691887" y="471605"/>
                    <a:pt x="1708461" y="473318"/>
                  </a:cubicBezTo>
                  <a:cubicBezTo>
                    <a:pt x="1731894" y="475797"/>
                    <a:pt x="1753421" y="474081"/>
                    <a:pt x="1775140" y="469891"/>
                  </a:cubicBezTo>
                  <a:cubicBezTo>
                    <a:pt x="1790952" y="466843"/>
                    <a:pt x="1806953" y="460557"/>
                    <a:pt x="1821051" y="452554"/>
                  </a:cubicBezTo>
                  <a:cubicBezTo>
                    <a:pt x="1840672" y="441314"/>
                    <a:pt x="1859535" y="436934"/>
                    <a:pt x="1878203" y="451792"/>
                  </a:cubicBezTo>
                  <a:cubicBezTo>
                    <a:pt x="1898396" y="467605"/>
                    <a:pt x="1921257" y="462081"/>
                    <a:pt x="1943547" y="462651"/>
                  </a:cubicBezTo>
                  <a:cubicBezTo>
                    <a:pt x="1953262" y="462843"/>
                    <a:pt x="1963550" y="462461"/>
                    <a:pt x="1972884" y="464937"/>
                  </a:cubicBezTo>
                  <a:cubicBezTo>
                    <a:pt x="1999935" y="471987"/>
                    <a:pt x="2026036" y="482655"/>
                    <a:pt x="2053469" y="487417"/>
                  </a:cubicBezTo>
                  <a:cubicBezTo>
                    <a:pt x="2068710" y="490084"/>
                    <a:pt x="2085664" y="485321"/>
                    <a:pt x="2101477" y="481893"/>
                  </a:cubicBezTo>
                  <a:cubicBezTo>
                    <a:pt x="2117479" y="478273"/>
                    <a:pt x="2133290" y="472749"/>
                    <a:pt x="2148722" y="467033"/>
                  </a:cubicBezTo>
                  <a:cubicBezTo>
                    <a:pt x="2159199" y="463223"/>
                    <a:pt x="2170629" y="459603"/>
                    <a:pt x="2179011" y="452744"/>
                  </a:cubicBezTo>
                  <a:cubicBezTo>
                    <a:pt x="2198064" y="437124"/>
                    <a:pt x="2217685" y="434455"/>
                    <a:pt x="2240165" y="442648"/>
                  </a:cubicBezTo>
                  <a:cubicBezTo>
                    <a:pt x="2243593" y="443982"/>
                    <a:pt x="2247594" y="443982"/>
                    <a:pt x="2251404" y="444172"/>
                  </a:cubicBezTo>
                  <a:cubicBezTo>
                    <a:pt x="2312370" y="448172"/>
                    <a:pt x="2373330" y="450650"/>
                    <a:pt x="2433912" y="456746"/>
                  </a:cubicBezTo>
                  <a:cubicBezTo>
                    <a:pt x="2458485" y="459223"/>
                    <a:pt x="2482107" y="470081"/>
                    <a:pt x="2506302" y="476939"/>
                  </a:cubicBezTo>
                  <a:cubicBezTo>
                    <a:pt x="2511256" y="478273"/>
                    <a:pt x="2516783" y="480369"/>
                    <a:pt x="2521735" y="479415"/>
                  </a:cubicBezTo>
                  <a:cubicBezTo>
                    <a:pt x="2575647" y="469891"/>
                    <a:pt x="2626132" y="483797"/>
                    <a:pt x="2675854" y="502086"/>
                  </a:cubicBezTo>
                  <a:cubicBezTo>
                    <a:pt x="2680996" y="503992"/>
                    <a:pt x="2687282" y="503419"/>
                    <a:pt x="2692998" y="503038"/>
                  </a:cubicBezTo>
                  <a:cubicBezTo>
                    <a:pt x="2709003" y="501706"/>
                    <a:pt x="2726337" y="495038"/>
                    <a:pt x="2740816" y="499037"/>
                  </a:cubicBezTo>
                  <a:cubicBezTo>
                    <a:pt x="2779297" y="510088"/>
                    <a:pt x="2817398" y="523423"/>
                    <a:pt x="2853596" y="540187"/>
                  </a:cubicBezTo>
                  <a:cubicBezTo>
                    <a:pt x="2890365" y="557142"/>
                    <a:pt x="2924464" y="571430"/>
                    <a:pt x="2966565" y="554286"/>
                  </a:cubicBezTo>
                  <a:cubicBezTo>
                    <a:pt x="2984472" y="547045"/>
                    <a:pt x="3008095" y="552190"/>
                    <a:pt x="3028671" y="554094"/>
                  </a:cubicBezTo>
                  <a:cubicBezTo>
                    <a:pt x="3043720" y="555618"/>
                    <a:pt x="3058198" y="564192"/>
                    <a:pt x="3073059" y="564192"/>
                  </a:cubicBezTo>
                  <a:cubicBezTo>
                    <a:pt x="3112686" y="564192"/>
                    <a:pt x="3147927" y="574288"/>
                    <a:pt x="3182219" y="594862"/>
                  </a:cubicBezTo>
                  <a:cubicBezTo>
                    <a:pt x="3195557" y="602863"/>
                    <a:pt x="3216322" y="597529"/>
                    <a:pt x="3233656" y="599625"/>
                  </a:cubicBezTo>
                  <a:cubicBezTo>
                    <a:pt x="3251947" y="602101"/>
                    <a:pt x="3270804" y="604387"/>
                    <a:pt x="3288332" y="609914"/>
                  </a:cubicBezTo>
                  <a:cubicBezTo>
                    <a:pt x="3333672" y="624392"/>
                    <a:pt x="3378441" y="640774"/>
                    <a:pt x="3423591" y="656015"/>
                  </a:cubicBezTo>
                  <a:cubicBezTo>
                    <a:pt x="3460738" y="668590"/>
                    <a:pt x="3497317" y="658683"/>
                    <a:pt x="3534084" y="653349"/>
                  </a:cubicBezTo>
                  <a:cubicBezTo>
                    <a:pt x="3557137" y="649919"/>
                    <a:pt x="3578662" y="641727"/>
                    <a:pt x="3604571" y="653918"/>
                  </a:cubicBezTo>
                  <a:cubicBezTo>
                    <a:pt x="3629338" y="665541"/>
                    <a:pt x="3660771" y="662873"/>
                    <a:pt x="3688586" y="669160"/>
                  </a:cubicBezTo>
                  <a:cubicBezTo>
                    <a:pt x="3712020" y="674494"/>
                    <a:pt x="3734687" y="683068"/>
                    <a:pt x="3757358" y="691450"/>
                  </a:cubicBezTo>
                  <a:cubicBezTo>
                    <a:pt x="3788221" y="702881"/>
                    <a:pt x="3818700" y="714881"/>
                    <a:pt x="3852421" y="709167"/>
                  </a:cubicBezTo>
                  <a:cubicBezTo>
                    <a:pt x="3890714" y="702689"/>
                    <a:pt x="3917001" y="727073"/>
                    <a:pt x="3947104" y="743267"/>
                  </a:cubicBezTo>
                  <a:cubicBezTo>
                    <a:pt x="3967869" y="754316"/>
                    <a:pt x="3990538" y="762509"/>
                    <a:pt x="4013208" y="769367"/>
                  </a:cubicBezTo>
                  <a:cubicBezTo>
                    <a:pt x="4043497" y="778321"/>
                    <a:pt x="4074740" y="783655"/>
                    <a:pt x="4105222" y="792417"/>
                  </a:cubicBezTo>
                  <a:cubicBezTo>
                    <a:pt x="4151325" y="805561"/>
                    <a:pt x="4198001" y="815850"/>
                    <a:pt x="4246006" y="808610"/>
                  </a:cubicBezTo>
                  <a:cubicBezTo>
                    <a:pt x="4268105" y="805372"/>
                    <a:pt x="4288682" y="805561"/>
                    <a:pt x="4310779" y="810326"/>
                  </a:cubicBezTo>
                  <a:cubicBezTo>
                    <a:pt x="4346974" y="818136"/>
                    <a:pt x="4384123" y="819089"/>
                    <a:pt x="4413272" y="848235"/>
                  </a:cubicBezTo>
                  <a:cubicBezTo>
                    <a:pt x="4423558" y="858524"/>
                    <a:pt x="4442037" y="861190"/>
                    <a:pt x="4457087" y="866524"/>
                  </a:cubicBezTo>
                  <a:cubicBezTo>
                    <a:pt x="4474424" y="872812"/>
                    <a:pt x="4487186" y="869572"/>
                    <a:pt x="4496523" y="851284"/>
                  </a:cubicBezTo>
                  <a:cubicBezTo>
                    <a:pt x="4500713" y="843093"/>
                    <a:pt x="4512715" y="835091"/>
                    <a:pt x="4522050" y="833757"/>
                  </a:cubicBezTo>
                  <a:cubicBezTo>
                    <a:pt x="4550055" y="829757"/>
                    <a:pt x="4575773" y="835663"/>
                    <a:pt x="4602824" y="848618"/>
                  </a:cubicBezTo>
                  <a:cubicBezTo>
                    <a:pt x="4628161" y="860810"/>
                    <a:pt x="4659786" y="859476"/>
                    <a:pt x="4688553" y="864238"/>
                  </a:cubicBezTo>
                  <a:cubicBezTo>
                    <a:pt x="4708936" y="867668"/>
                    <a:pt x="4729321" y="874716"/>
                    <a:pt x="4749895" y="874716"/>
                  </a:cubicBezTo>
                  <a:cubicBezTo>
                    <a:pt x="4775424" y="874716"/>
                    <a:pt x="4800761" y="868620"/>
                    <a:pt x="4826480" y="866334"/>
                  </a:cubicBezTo>
                  <a:cubicBezTo>
                    <a:pt x="4846482" y="864430"/>
                    <a:pt x="4866867" y="865192"/>
                    <a:pt x="4886870" y="862906"/>
                  </a:cubicBezTo>
                  <a:cubicBezTo>
                    <a:pt x="4903254" y="861190"/>
                    <a:pt x="4919447" y="856810"/>
                    <a:pt x="4935639" y="853190"/>
                  </a:cubicBezTo>
                  <a:cubicBezTo>
                    <a:pt x="4941546" y="851856"/>
                    <a:pt x="4947452" y="846711"/>
                    <a:pt x="4952784" y="847473"/>
                  </a:cubicBezTo>
                  <a:cubicBezTo>
                    <a:pt x="5005745" y="855666"/>
                    <a:pt x="5043847" y="819089"/>
                    <a:pt x="5088617" y="802896"/>
                  </a:cubicBezTo>
                  <a:cubicBezTo>
                    <a:pt x="5135672" y="785749"/>
                    <a:pt x="5181204" y="759461"/>
                    <a:pt x="5233781" y="767271"/>
                  </a:cubicBezTo>
                  <a:cubicBezTo>
                    <a:pt x="5265596" y="772033"/>
                    <a:pt x="5296267" y="783083"/>
                    <a:pt x="5327893" y="789752"/>
                  </a:cubicBezTo>
                  <a:cubicBezTo>
                    <a:pt x="5339132" y="792038"/>
                    <a:pt x="5351705" y="791656"/>
                    <a:pt x="5362946" y="789370"/>
                  </a:cubicBezTo>
                  <a:cubicBezTo>
                    <a:pt x="5417240" y="778891"/>
                    <a:pt x="5470771" y="777367"/>
                    <a:pt x="5524115" y="794514"/>
                  </a:cubicBezTo>
                  <a:cubicBezTo>
                    <a:pt x="5533257" y="797372"/>
                    <a:pt x="5542974" y="800038"/>
                    <a:pt x="5552500" y="800038"/>
                  </a:cubicBezTo>
                  <a:cubicBezTo>
                    <a:pt x="5604697" y="800038"/>
                    <a:pt x="5655944" y="796038"/>
                    <a:pt x="5705857" y="777367"/>
                  </a:cubicBezTo>
                  <a:cubicBezTo>
                    <a:pt x="5722622" y="771080"/>
                    <a:pt x="5743006" y="775081"/>
                    <a:pt x="5761485" y="773557"/>
                  </a:cubicBezTo>
                  <a:cubicBezTo>
                    <a:pt x="5778629" y="772224"/>
                    <a:pt x="5796156" y="771653"/>
                    <a:pt x="5812731" y="767271"/>
                  </a:cubicBezTo>
                  <a:cubicBezTo>
                    <a:pt x="5836925" y="760795"/>
                    <a:pt x="5859404" y="760033"/>
                    <a:pt x="5884361" y="765747"/>
                  </a:cubicBezTo>
                  <a:cubicBezTo>
                    <a:pt x="5908174" y="771080"/>
                    <a:pt x="5933892" y="768415"/>
                    <a:pt x="5958660" y="768605"/>
                  </a:cubicBezTo>
                  <a:cubicBezTo>
                    <a:pt x="5986282" y="768795"/>
                    <a:pt x="6013906" y="768984"/>
                    <a:pt x="6041528" y="768033"/>
                  </a:cubicBezTo>
                  <a:cubicBezTo>
                    <a:pt x="6052579" y="767653"/>
                    <a:pt x="6065151" y="760033"/>
                    <a:pt x="6074297" y="763081"/>
                  </a:cubicBezTo>
                  <a:cubicBezTo>
                    <a:pt x="6103824" y="773366"/>
                    <a:pt x="6133353" y="760985"/>
                    <a:pt x="6162880" y="766509"/>
                  </a:cubicBezTo>
                  <a:cubicBezTo>
                    <a:pt x="6177360" y="769367"/>
                    <a:pt x="6193743" y="761557"/>
                    <a:pt x="6209364" y="760795"/>
                  </a:cubicBezTo>
                  <a:cubicBezTo>
                    <a:pt x="6234892" y="759461"/>
                    <a:pt x="6260419" y="760033"/>
                    <a:pt x="6285948" y="759651"/>
                  </a:cubicBezTo>
                  <a:cubicBezTo>
                    <a:pt x="6294330" y="759461"/>
                    <a:pt x="6302523" y="758699"/>
                    <a:pt x="6310905" y="758316"/>
                  </a:cubicBezTo>
                  <a:cubicBezTo>
                    <a:pt x="6318335" y="757936"/>
                    <a:pt x="6326145" y="756222"/>
                    <a:pt x="6333194" y="757554"/>
                  </a:cubicBezTo>
                  <a:cubicBezTo>
                    <a:pt x="6358723" y="762318"/>
                    <a:pt x="6383869" y="770129"/>
                    <a:pt x="6409586" y="773177"/>
                  </a:cubicBezTo>
                  <a:cubicBezTo>
                    <a:pt x="6431875" y="775843"/>
                    <a:pt x="6454928" y="772224"/>
                    <a:pt x="6477407" y="774129"/>
                  </a:cubicBezTo>
                  <a:cubicBezTo>
                    <a:pt x="6517032" y="777367"/>
                    <a:pt x="6556657" y="783083"/>
                    <a:pt x="6596283" y="786703"/>
                  </a:cubicBezTo>
                  <a:cubicBezTo>
                    <a:pt x="6604857" y="787465"/>
                    <a:pt x="6613809" y="782701"/>
                    <a:pt x="6622573" y="782321"/>
                  </a:cubicBezTo>
                  <a:cubicBezTo>
                    <a:pt x="6650006" y="781369"/>
                    <a:pt x="6677439" y="781177"/>
                    <a:pt x="6704872" y="780607"/>
                  </a:cubicBezTo>
                  <a:cubicBezTo>
                    <a:pt x="6720493" y="780415"/>
                    <a:pt x="6736305" y="780987"/>
                    <a:pt x="6751738" y="779273"/>
                  </a:cubicBezTo>
                  <a:cubicBezTo>
                    <a:pt x="6772120" y="776987"/>
                    <a:pt x="6790599" y="773557"/>
                    <a:pt x="6809650" y="788417"/>
                  </a:cubicBezTo>
                  <a:cubicBezTo>
                    <a:pt x="6816984" y="794180"/>
                    <a:pt x="6824819" y="797942"/>
                    <a:pt x="6832976" y="800428"/>
                  </a:cubicBezTo>
                  <a:close/>
                </a:path>
              </a:pathLst>
            </a:custGeom>
            <a:blipFill dpi="0" rotWithShape="1">
              <a:blip r:embed="rId3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4" name="ZoneTexte 3">
            <a:extLst>
              <a:ext uri="{FF2B5EF4-FFF2-40B4-BE49-F238E27FC236}">
                <a16:creationId xmlns:a16="http://schemas.microsoft.com/office/drawing/2014/main" id="{669BFD3E-BEDE-5508-A4E5-B63D28C4DB36}"/>
              </a:ext>
            </a:extLst>
          </p:cNvPr>
          <p:cNvSpPr txBox="1"/>
          <p:nvPr/>
        </p:nvSpPr>
        <p:spPr>
          <a:xfrm>
            <a:off x="708338" y="2637731"/>
            <a:ext cx="4400549" cy="3167019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sz="2400" dirty="0">
                <a:hlinkClick r:id="rId4"/>
              </a:rPr>
              <a:t>Rahmouni oussama</a:t>
            </a:r>
            <a:endParaRPr lang="en-US" sz="2400" dirty="0">
              <a:hlinkClick r:id="rId4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hlinkClick r:id="rId4"/>
              </a:rPr>
              <a:t>ousrah@gmail.com</a:t>
            </a:r>
            <a:endParaRPr lang="en-US" sz="24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0612962466</a:t>
            </a:r>
            <a:br>
              <a:rPr lang="en-US" sz="2400" dirty="0"/>
            </a:br>
            <a:endParaRPr lang="en-US" sz="2400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37CC8BE-C455-7BE2-1390-F0375C9D97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845" y="1481875"/>
            <a:ext cx="6321647" cy="730474"/>
          </a:xfr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 sz="36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Formateur</a:t>
            </a:r>
            <a:endParaRPr lang="en-US" sz="36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320106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1EF783B-662C-C5F7-D750-E6585EFA5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2560319"/>
            <a:ext cx="3937220" cy="3331597"/>
          </a:xfrm>
        </p:spPr>
        <p:txBody>
          <a:bodyPr anchor="b">
            <a:normAutofit/>
          </a:bodyPr>
          <a:lstStyle/>
          <a:p>
            <a:endParaRPr lang="fr-FR"/>
          </a:p>
        </p:txBody>
      </p:sp>
      <p:pic>
        <p:nvPicPr>
          <p:cNvPr id="1026" name="Picture 2" descr="Phot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691653" y="0"/>
            <a:ext cx="1035152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2269" y="0"/>
            <a:ext cx="1800031" cy="6857999"/>
          </a:xfrm>
        </p:spPr>
      </p:pic>
      <p:sp>
        <p:nvSpPr>
          <p:cNvPr id="11" name="Titre 1">
            <a:extLst>
              <a:ext uri="{FF2B5EF4-FFF2-40B4-BE49-F238E27FC236}">
                <a16:creationId xmlns:a16="http://schemas.microsoft.com/office/drawing/2014/main" id="{037CC8BE-C455-7BE2-1390-F0375C9D9704}"/>
              </a:ext>
            </a:extLst>
          </p:cNvPr>
          <p:cNvSpPr txBox="1">
            <a:spLocks/>
          </p:cNvSpPr>
          <p:nvPr/>
        </p:nvSpPr>
        <p:spPr>
          <a:xfrm>
            <a:off x="3799314" y="75221"/>
            <a:ext cx="6321647" cy="73047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err="1"/>
              <a:t>Programme</a:t>
            </a:r>
            <a:r>
              <a:rPr lang="en-US" sz="3600" dirty="0"/>
              <a:t> de la formation</a:t>
            </a:r>
          </a:p>
        </p:txBody>
      </p:sp>
      <p:graphicFrame>
        <p:nvGraphicFramePr>
          <p:cNvPr id="1030" name="ZoneTexte 8">
            <a:extLst>
              <a:ext uri="{FF2B5EF4-FFF2-40B4-BE49-F238E27FC236}">
                <a16:creationId xmlns:a16="http://schemas.microsoft.com/office/drawing/2014/main" id="{190C63B5-F165-EA7C-93C1-D6F66970F5C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48092000"/>
              </p:ext>
            </p:extLst>
          </p:nvPr>
        </p:nvGraphicFramePr>
        <p:xfrm>
          <a:off x="-521247" y="966084"/>
          <a:ext cx="13234494" cy="57344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1205508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Partage des cours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GitHub</a:t>
            </a:r>
            <a:endParaRPr lang="fr-FR" dirty="0"/>
          </a:p>
          <a:p>
            <a:r>
              <a:rPr lang="fr-FR" dirty="0"/>
              <a:t>Clone &amp; pull</a:t>
            </a:r>
          </a:p>
          <a:p>
            <a:endParaRPr lang="fr-FR" dirty="0"/>
          </a:p>
          <a:p>
            <a:r>
              <a:rPr lang="fr-FR" dirty="0"/>
              <a:t>Installer git a partir de https://git-scm.com/downloads</a:t>
            </a:r>
          </a:p>
          <a:p>
            <a:r>
              <a:rPr lang="fr-FR" dirty="0"/>
              <a:t>Git clone </a:t>
            </a:r>
            <a:r>
              <a:rPr lang="fr-FR" dirty="0">
                <a:hlinkClick r:id="rId2"/>
              </a:rPr>
              <a:t>https://github.com/ousrah/ia101_26</a:t>
            </a:r>
            <a:endParaRPr lang="fr-FR" dirty="0"/>
          </a:p>
          <a:p>
            <a:r>
              <a:rPr lang="fr-FR" dirty="0"/>
              <a:t>Git pull</a:t>
            </a:r>
            <a:endParaRPr lang="en-US" dirty="0"/>
          </a:p>
        </p:txBody>
      </p:sp>
      <p:pic>
        <p:nvPicPr>
          <p:cNvPr id="10242" name="Picture 2" descr="Why you should start using GitHub Right now? | by Sourav Kumar Nanda |  codeburs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1949" y="297903"/>
            <a:ext cx="6093537" cy="3429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8383752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58048B4-8AFB-937C-4D0C-EC5A65F58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8483" y="-122465"/>
            <a:ext cx="9955033" cy="1079829"/>
          </a:xfrm>
        </p:spPr>
        <p:txBody>
          <a:bodyPr anchor="ctr">
            <a:normAutofit/>
          </a:bodyPr>
          <a:lstStyle/>
          <a:p>
            <a:r>
              <a:rPr lang="fr-FR" dirty="0"/>
              <a:t>Calcule de la moyenne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AF6B346-3932-D40E-DF24-A665A8CD63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7522" y="3339548"/>
            <a:ext cx="7816134" cy="2943899"/>
          </a:xfrm>
        </p:spPr>
        <p:txBody>
          <a:bodyPr anchor="t">
            <a:normAutofit/>
          </a:bodyPr>
          <a:lstStyle/>
          <a:p>
            <a:endParaRPr lang="fr-FR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0238" y="1257300"/>
            <a:ext cx="8190139" cy="51215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946904AF-CB04-4074-8038-1E84BC092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253636" y="671105"/>
            <a:ext cx="12191456" cy="2656660"/>
            <a:chOff x="221931" y="-2447882"/>
            <a:chExt cx="10667524" cy="2498336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4474A189-041A-4CCA-8049-6735282006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1931" y="-2447882"/>
              <a:ext cx="10667524" cy="2493728"/>
            </a:xfrm>
            <a:custGeom>
              <a:avLst/>
              <a:gdLst>
                <a:gd name="connsiteX0" fmla="*/ 6095524 w 6095524"/>
                <a:gd name="connsiteY0" fmla="*/ 0 h 1424940"/>
                <a:gd name="connsiteX1" fmla="*/ 6095524 w 6095524"/>
                <a:gd name="connsiteY1" fmla="*/ 17431 h 1424940"/>
                <a:gd name="connsiteX2" fmla="*/ 6095524 w 6095524"/>
                <a:gd name="connsiteY2" fmla="*/ 216290 h 1424940"/>
                <a:gd name="connsiteX3" fmla="*/ 6079998 w 6095524"/>
                <a:gd name="connsiteY3" fmla="*/ 230600 h 1424940"/>
                <a:gd name="connsiteX4" fmla="*/ 6012751 w 6095524"/>
                <a:gd name="connsiteY4" fmla="*/ 260699 h 1424940"/>
                <a:gd name="connsiteX5" fmla="*/ 5992749 w 6095524"/>
                <a:gd name="connsiteY5" fmla="*/ 268700 h 1424940"/>
                <a:gd name="connsiteX6" fmla="*/ 5910358 w 6095524"/>
                <a:gd name="connsiteY6" fmla="*/ 320231 h 1424940"/>
                <a:gd name="connsiteX7" fmla="*/ 5835777 w 6095524"/>
                <a:gd name="connsiteY7" fmla="*/ 383953 h 1424940"/>
                <a:gd name="connsiteX8" fmla="*/ 5781008 w 6095524"/>
                <a:gd name="connsiteY8" fmla="*/ 459581 h 1424940"/>
                <a:gd name="connsiteX9" fmla="*/ 5765673 w 6095524"/>
                <a:gd name="connsiteY9" fmla="*/ 477584 h 1424940"/>
                <a:gd name="connsiteX10" fmla="*/ 5723763 w 6095524"/>
                <a:gd name="connsiteY10" fmla="*/ 500158 h 1424940"/>
                <a:gd name="connsiteX11" fmla="*/ 5686711 w 6095524"/>
                <a:gd name="connsiteY11" fmla="*/ 517112 h 1424940"/>
                <a:gd name="connsiteX12" fmla="*/ 5659850 w 6095524"/>
                <a:gd name="connsiteY12" fmla="*/ 535877 h 1424940"/>
                <a:gd name="connsiteX13" fmla="*/ 5637181 w 6095524"/>
                <a:gd name="connsiteY13" fmla="*/ 553117 h 1424940"/>
                <a:gd name="connsiteX14" fmla="*/ 5585841 w 6095524"/>
                <a:gd name="connsiteY14" fmla="*/ 597694 h 1424940"/>
                <a:gd name="connsiteX15" fmla="*/ 5528977 w 6095524"/>
                <a:gd name="connsiteY15" fmla="*/ 635318 h 1424940"/>
                <a:gd name="connsiteX16" fmla="*/ 5483256 w 6095524"/>
                <a:gd name="connsiteY16" fmla="*/ 681419 h 1424940"/>
                <a:gd name="connsiteX17" fmla="*/ 5464397 w 6095524"/>
                <a:gd name="connsiteY17" fmla="*/ 706374 h 1424940"/>
                <a:gd name="connsiteX18" fmla="*/ 5424773 w 6095524"/>
                <a:gd name="connsiteY18" fmla="*/ 723424 h 1424940"/>
                <a:gd name="connsiteX19" fmla="*/ 5381815 w 6095524"/>
                <a:gd name="connsiteY19" fmla="*/ 750094 h 1424940"/>
                <a:gd name="connsiteX20" fmla="*/ 5351335 w 6095524"/>
                <a:gd name="connsiteY20" fmla="*/ 776573 h 1424940"/>
                <a:gd name="connsiteX21" fmla="*/ 5327809 w 6095524"/>
                <a:gd name="connsiteY21" fmla="*/ 794290 h 1424940"/>
                <a:gd name="connsiteX22" fmla="*/ 5294566 w 6095524"/>
                <a:gd name="connsiteY22" fmla="*/ 812102 h 1424940"/>
                <a:gd name="connsiteX23" fmla="*/ 5261229 w 6095524"/>
                <a:gd name="connsiteY23" fmla="*/ 835438 h 1424940"/>
                <a:gd name="connsiteX24" fmla="*/ 5245037 w 6095524"/>
                <a:gd name="connsiteY24" fmla="*/ 849821 h 1424940"/>
                <a:gd name="connsiteX25" fmla="*/ 5213699 w 6095524"/>
                <a:gd name="connsiteY25" fmla="*/ 873728 h 1424940"/>
                <a:gd name="connsiteX26" fmla="*/ 5181409 w 6095524"/>
                <a:gd name="connsiteY26" fmla="*/ 896017 h 1424940"/>
                <a:gd name="connsiteX27" fmla="*/ 5120735 w 6095524"/>
                <a:gd name="connsiteY27" fmla="*/ 921544 h 1424940"/>
                <a:gd name="connsiteX28" fmla="*/ 5065490 w 6095524"/>
                <a:gd name="connsiteY28" fmla="*/ 959072 h 1424940"/>
                <a:gd name="connsiteX29" fmla="*/ 5021675 w 6095524"/>
                <a:gd name="connsiteY29" fmla="*/ 986504 h 1424940"/>
                <a:gd name="connsiteX30" fmla="*/ 4996148 w 6095524"/>
                <a:gd name="connsiteY30" fmla="*/ 1004507 h 1424940"/>
                <a:gd name="connsiteX31" fmla="*/ 4949285 w 6095524"/>
                <a:gd name="connsiteY31" fmla="*/ 1044702 h 1424940"/>
                <a:gd name="connsiteX32" fmla="*/ 4876609 w 6095524"/>
                <a:gd name="connsiteY32" fmla="*/ 1086993 h 1424940"/>
                <a:gd name="connsiteX33" fmla="*/ 4832699 w 6095524"/>
                <a:gd name="connsiteY33" fmla="*/ 1109853 h 1424940"/>
                <a:gd name="connsiteX34" fmla="*/ 4738211 w 6095524"/>
                <a:gd name="connsiteY34" fmla="*/ 1144334 h 1424940"/>
                <a:gd name="connsiteX35" fmla="*/ 4707731 w 6095524"/>
                <a:gd name="connsiteY35" fmla="*/ 1156621 h 1424940"/>
                <a:gd name="connsiteX36" fmla="*/ 4672870 w 6095524"/>
                <a:gd name="connsiteY36" fmla="*/ 1164717 h 1424940"/>
                <a:gd name="connsiteX37" fmla="*/ 4616863 w 6095524"/>
                <a:gd name="connsiteY37" fmla="*/ 1183862 h 1424940"/>
                <a:gd name="connsiteX38" fmla="*/ 4507516 w 6095524"/>
                <a:gd name="connsiteY38" fmla="*/ 1216819 h 1424940"/>
                <a:gd name="connsiteX39" fmla="*/ 4483513 w 6095524"/>
                <a:gd name="connsiteY39" fmla="*/ 1221867 h 1424940"/>
                <a:gd name="connsiteX40" fmla="*/ 4422362 w 6095524"/>
                <a:gd name="connsiteY40" fmla="*/ 1243108 h 1424940"/>
                <a:gd name="connsiteX41" fmla="*/ 4385691 w 6095524"/>
                <a:gd name="connsiteY41" fmla="*/ 1257395 h 1424940"/>
                <a:gd name="connsiteX42" fmla="*/ 4355306 w 6095524"/>
                <a:gd name="connsiteY42" fmla="*/ 1265587 h 1424940"/>
                <a:gd name="connsiteX43" fmla="*/ 4328446 w 6095524"/>
                <a:gd name="connsiteY43" fmla="*/ 1269397 h 1424940"/>
                <a:gd name="connsiteX44" fmla="*/ 4257770 w 6095524"/>
                <a:gd name="connsiteY44" fmla="*/ 1288256 h 1424940"/>
                <a:gd name="connsiteX45" fmla="*/ 4229576 w 6095524"/>
                <a:gd name="connsiteY45" fmla="*/ 1295686 h 1424940"/>
                <a:gd name="connsiteX46" fmla="*/ 4156424 w 6095524"/>
                <a:gd name="connsiteY46" fmla="*/ 1321213 h 1424940"/>
                <a:gd name="connsiteX47" fmla="*/ 4094416 w 6095524"/>
                <a:gd name="connsiteY47" fmla="*/ 1338072 h 1424940"/>
                <a:gd name="connsiteX48" fmla="*/ 4068509 w 6095524"/>
                <a:gd name="connsiteY48" fmla="*/ 1346168 h 1424940"/>
                <a:gd name="connsiteX49" fmla="*/ 4009263 w 6095524"/>
                <a:gd name="connsiteY49" fmla="*/ 1359694 h 1424940"/>
                <a:gd name="connsiteX50" fmla="*/ 3975735 w 6095524"/>
                <a:gd name="connsiteY50" fmla="*/ 1369219 h 1424940"/>
                <a:gd name="connsiteX51" fmla="*/ 3893915 w 6095524"/>
                <a:gd name="connsiteY51" fmla="*/ 1379982 h 1424940"/>
                <a:gd name="connsiteX52" fmla="*/ 3809428 w 6095524"/>
                <a:gd name="connsiteY52" fmla="*/ 1390364 h 1424940"/>
                <a:gd name="connsiteX53" fmla="*/ 3763042 w 6095524"/>
                <a:gd name="connsiteY53" fmla="*/ 1393793 h 1424940"/>
                <a:gd name="connsiteX54" fmla="*/ 3722561 w 6095524"/>
                <a:gd name="connsiteY54" fmla="*/ 1399223 h 1424940"/>
                <a:gd name="connsiteX55" fmla="*/ 3687318 w 6095524"/>
                <a:gd name="connsiteY55" fmla="*/ 1402652 h 1424940"/>
                <a:gd name="connsiteX56" fmla="*/ 3631216 w 6095524"/>
                <a:gd name="connsiteY56" fmla="*/ 1409605 h 1424940"/>
                <a:gd name="connsiteX57" fmla="*/ 3607880 w 6095524"/>
                <a:gd name="connsiteY57" fmla="*/ 1411415 h 1424940"/>
                <a:gd name="connsiteX58" fmla="*/ 3552825 w 6095524"/>
                <a:gd name="connsiteY58" fmla="*/ 1411319 h 1424940"/>
                <a:gd name="connsiteX59" fmla="*/ 3533680 w 6095524"/>
                <a:gd name="connsiteY59" fmla="*/ 1410367 h 1424940"/>
                <a:gd name="connsiteX60" fmla="*/ 3496818 w 6095524"/>
                <a:gd name="connsiteY60" fmla="*/ 1398556 h 1424940"/>
                <a:gd name="connsiteX61" fmla="*/ 3492437 w 6095524"/>
                <a:gd name="connsiteY61" fmla="*/ 1397699 h 1424940"/>
                <a:gd name="connsiteX62" fmla="*/ 3468243 w 6095524"/>
                <a:gd name="connsiteY62" fmla="*/ 1393031 h 1424940"/>
                <a:gd name="connsiteX63" fmla="*/ 3455003 w 6095524"/>
                <a:gd name="connsiteY63" fmla="*/ 1391507 h 1424940"/>
                <a:gd name="connsiteX64" fmla="*/ 3404711 w 6095524"/>
                <a:gd name="connsiteY64" fmla="*/ 1381792 h 1424940"/>
                <a:gd name="connsiteX65" fmla="*/ 3375756 w 6095524"/>
                <a:gd name="connsiteY65" fmla="*/ 1377220 h 1424940"/>
                <a:gd name="connsiteX66" fmla="*/ 3352324 w 6095524"/>
                <a:gd name="connsiteY66" fmla="*/ 1377887 h 1424940"/>
                <a:gd name="connsiteX67" fmla="*/ 3311176 w 6095524"/>
                <a:gd name="connsiteY67" fmla="*/ 1378744 h 1424940"/>
                <a:gd name="connsiteX68" fmla="*/ 3298031 w 6095524"/>
                <a:gd name="connsiteY68" fmla="*/ 1380935 h 1424940"/>
                <a:gd name="connsiteX69" fmla="*/ 3238595 w 6095524"/>
                <a:gd name="connsiteY69" fmla="*/ 1374648 h 1424940"/>
                <a:gd name="connsiteX70" fmla="*/ 3204686 w 6095524"/>
                <a:gd name="connsiteY70" fmla="*/ 1374172 h 1424940"/>
                <a:gd name="connsiteX71" fmla="*/ 3166491 w 6095524"/>
                <a:gd name="connsiteY71" fmla="*/ 1366361 h 1424940"/>
                <a:gd name="connsiteX72" fmla="*/ 3155347 w 6095524"/>
                <a:gd name="connsiteY72" fmla="*/ 1366742 h 1424940"/>
                <a:gd name="connsiteX73" fmla="*/ 3142869 w 6095524"/>
                <a:gd name="connsiteY73" fmla="*/ 1367409 h 1424940"/>
                <a:gd name="connsiteX74" fmla="*/ 3104578 w 6095524"/>
                <a:gd name="connsiteY74" fmla="*/ 1367981 h 1424940"/>
                <a:gd name="connsiteX75" fmla="*/ 3081337 w 6095524"/>
                <a:gd name="connsiteY75" fmla="*/ 1370838 h 1424940"/>
                <a:gd name="connsiteX76" fmla="*/ 3037047 w 6095524"/>
                <a:gd name="connsiteY76" fmla="*/ 1369124 h 1424940"/>
                <a:gd name="connsiteX77" fmla="*/ 3020663 w 6095524"/>
                <a:gd name="connsiteY77" fmla="*/ 1371600 h 1424940"/>
                <a:gd name="connsiteX78" fmla="*/ 2979230 w 6095524"/>
                <a:gd name="connsiteY78" fmla="*/ 1371886 h 1424940"/>
                <a:gd name="connsiteX79" fmla="*/ 2942082 w 6095524"/>
                <a:gd name="connsiteY79" fmla="*/ 1370457 h 1424940"/>
                <a:gd name="connsiteX80" fmla="*/ 2906268 w 6095524"/>
                <a:gd name="connsiteY80" fmla="*/ 1371219 h 1424940"/>
                <a:gd name="connsiteX81" fmla="*/ 2880646 w 6095524"/>
                <a:gd name="connsiteY81" fmla="*/ 1374362 h 1424940"/>
                <a:gd name="connsiteX82" fmla="*/ 2852833 w 6095524"/>
                <a:gd name="connsiteY82" fmla="*/ 1376267 h 1424940"/>
                <a:gd name="connsiteX83" fmla="*/ 2776157 w 6095524"/>
                <a:gd name="connsiteY83" fmla="*/ 1387602 h 1424940"/>
                <a:gd name="connsiteX84" fmla="*/ 2761965 w 6095524"/>
                <a:gd name="connsiteY84" fmla="*/ 1384840 h 1424940"/>
                <a:gd name="connsiteX85" fmla="*/ 2681383 w 6095524"/>
                <a:gd name="connsiteY85" fmla="*/ 1382268 h 1424940"/>
                <a:gd name="connsiteX86" fmla="*/ 2663857 w 6095524"/>
                <a:gd name="connsiteY86" fmla="*/ 1382459 h 1424940"/>
                <a:gd name="connsiteX87" fmla="*/ 2616803 w 6095524"/>
                <a:gd name="connsiteY87" fmla="*/ 1371219 h 1424940"/>
                <a:gd name="connsiteX88" fmla="*/ 2544223 w 6095524"/>
                <a:gd name="connsiteY88" fmla="*/ 1389031 h 1424940"/>
                <a:gd name="connsiteX89" fmla="*/ 2476309 w 6095524"/>
                <a:gd name="connsiteY89" fmla="*/ 1411319 h 1424940"/>
                <a:gd name="connsiteX90" fmla="*/ 2467737 w 6095524"/>
                <a:gd name="connsiteY90" fmla="*/ 1414177 h 1424940"/>
                <a:gd name="connsiteX91" fmla="*/ 2443353 w 6095524"/>
                <a:gd name="connsiteY91" fmla="*/ 1419035 h 1424940"/>
                <a:gd name="connsiteX92" fmla="*/ 2413159 w 6095524"/>
                <a:gd name="connsiteY92" fmla="*/ 1420749 h 1424940"/>
                <a:gd name="connsiteX93" fmla="*/ 2374868 w 6095524"/>
                <a:gd name="connsiteY93" fmla="*/ 1424940 h 1424940"/>
                <a:gd name="connsiteX94" fmla="*/ 2344198 w 6095524"/>
                <a:gd name="connsiteY94" fmla="*/ 1419701 h 1424940"/>
                <a:gd name="connsiteX95" fmla="*/ 2301335 w 6095524"/>
                <a:gd name="connsiteY95" fmla="*/ 1411891 h 1424940"/>
                <a:gd name="connsiteX96" fmla="*/ 2260949 w 6095524"/>
                <a:gd name="connsiteY96" fmla="*/ 1404461 h 1424940"/>
                <a:gd name="connsiteX97" fmla="*/ 2248186 w 6095524"/>
                <a:gd name="connsiteY97" fmla="*/ 1413224 h 1424940"/>
                <a:gd name="connsiteX98" fmla="*/ 2228469 w 6095524"/>
                <a:gd name="connsiteY98" fmla="*/ 1420844 h 1424940"/>
                <a:gd name="connsiteX99" fmla="*/ 2206562 w 6095524"/>
                <a:gd name="connsiteY99" fmla="*/ 1411700 h 1424940"/>
                <a:gd name="connsiteX100" fmla="*/ 2155317 w 6095524"/>
                <a:gd name="connsiteY100" fmla="*/ 1392746 h 1424940"/>
                <a:gd name="connsiteX101" fmla="*/ 2122932 w 6095524"/>
                <a:gd name="connsiteY101" fmla="*/ 1391888 h 1424940"/>
                <a:gd name="connsiteX102" fmla="*/ 2052542 w 6095524"/>
                <a:gd name="connsiteY102" fmla="*/ 1383792 h 1424940"/>
                <a:gd name="connsiteX103" fmla="*/ 2006537 w 6095524"/>
                <a:gd name="connsiteY103" fmla="*/ 1372267 h 1424940"/>
                <a:gd name="connsiteX104" fmla="*/ 1973486 w 6095524"/>
                <a:gd name="connsiteY104" fmla="*/ 1359218 h 1424940"/>
                <a:gd name="connsiteX105" fmla="*/ 1926146 w 6095524"/>
                <a:gd name="connsiteY105" fmla="*/ 1342168 h 1424940"/>
                <a:gd name="connsiteX106" fmla="*/ 1878616 w 6095524"/>
                <a:gd name="connsiteY106" fmla="*/ 1333310 h 1424940"/>
                <a:gd name="connsiteX107" fmla="*/ 1844231 w 6095524"/>
                <a:gd name="connsiteY107" fmla="*/ 1322165 h 1424940"/>
                <a:gd name="connsiteX108" fmla="*/ 1802225 w 6095524"/>
                <a:gd name="connsiteY108" fmla="*/ 1314545 h 1424940"/>
                <a:gd name="connsiteX109" fmla="*/ 1766983 w 6095524"/>
                <a:gd name="connsiteY109" fmla="*/ 1314260 h 1424940"/>
                <a:gd name="connsiteX110" fmla="*/ 1711738 w 6095524"/>
                <a:gd name="connsiteY110" fmla="*/ 1315593 h 1424940"/>
                <a:gd name="connsiteX111" fmla="*/ 1644111 w 6095524"/>
                <a:gd name="connsiteY111" fmla="*/ 1292543 h 1424940"/>
                <a:gd name="connsiteX112" fmla="*/ 1616774 w 6095524"/>
                <a:gd name="connsiteY112" fmla="*/ 1287399 h 1424940"/>
                <a:gd name="connsiteX113" fmla="*/ 1591056 w 6095524"/>
                <a:gd name="connsiteY113" fmla="*/ 1285018 h 1424940"/>
                <a:gd name="connsiteX114" fmla="*/ 1536478 w 6095524"/>
                <a:gd name="connsiteY114" fmla="*/ 1269683 h 1424940"/>
                <a:gd name="connsiteX115" fmla="*/ 1514285 w 6095524"/>
                <a:gd name="connsiteY115" fmla="*/ 1264634 h 1424940"/>
                <a:gd name="connsiteX116" fmla="*/ 1483233 w 6095524"/>
                <a:gd name="connsiteY116" fmla="*/ 1264730 h 1424940"/>
                <a:gd name="connsiteX117" fmla="*/ 1426750 w 6095524"/>
                <a:gd name="connsiteY117" fmla="*/ 1257681 h 1424940"/>
                <a:gd name="connsiteX118" fmla="*/ 1370362 w 6095524"/>
                <a:gd name="connsiteY118" fmla="*/ 1237107 h 1424940"/>
                <a:gd name="connsiteX119" fmla="*/ 1346454 w 6095524"/>
                <a:gd name="connsiteY119" fmla="*/ 1239107 h 1424940"/>
                <a:gd name="connsiteX120" fmla="*/ 1337882 w 6095524"/>
                <a:gd name="connsiteY120" fmla="*/ 1238631 h 1424940"/>
                <a:gd name="connsiteX121" fmla="*/ 1260825 w 6095524"/>
                <a:gd name="connsiteY121" fmla="*/ 1227296 h 1424940"/>
                <a:gd name="connsiteX122" fmla="*/ 1253109 w 6095524"/>
                <a:gd name="connsiteY122" fmla="*/ 1226058 h 1424940"/>
                <a:gd name="connsiteX123" fmla="*/ 1216915 w 6095524"/>
                <a:gd name="connsiteY123" fmla="*/ 1215962 h 1424940"/>
                <a:gd name="connsiteX124" fmla="*/ 1125664 w 6095524"/>
                <a:gd name="connsiteY124" fmla="*/ 1209675 h 1424940"/>
                <a:gd name="connsiteX125" fmla="*/ 1120045 w 6095524"/>
                <a:gd name="connsiteY125" fmla="*/ 1208913 h 1424940"/>
                <a:gd name="connsiteX126" fmla="*/ 1089469 w 6095524"/>
                <a:gd name="connsiteY126" fmla="*/ 1213961 h 1424940"/>
                <a:gd name="connsiteX127" fmla="*/ 1074325 w 6095524"/>
                <a:gd name="connsiteY127" fmla="*/ 1221105 h 1424940"/>
                <a:gd name="connsiteX128" fmla="*/ 1050703 w 6095524"/>
                <a:gd name="connsiteY128" fmla="*/ 1228535 h 1424940"/>
                <a:gd name="connsiteX129" fmla="*/ 1026700 w 6095524"/>
                <a:gd name="connsiteY129" fmla="*/ 1231297 h 1424940"/>
                <a:gd name="connsiteX130" fmla="*/ 986409 w 6095524"/>
                <a:gd name="connsiteY130" fmla="*/ 1220057 h 1424940"/>
                <a:gd name="connsiteX131" fmla="*/ 971741 w 6095524"/>
                <a:gd name="connsiteY131" fmla="*/ 1218914 h 1424940"/>
                <a:gd name="connsiteX132" fmla="*/ 939070 w 6095524"/>
                <a:gd name="connsiteY132" fmla="*/ 1213485 h 1424940"/>
                <a:gd name="connsiteX133" fmla="*/ 910495 w 6095524"/>
                <a:gd name="connsiteY133" fmla="*/ 1213866 h 1424940"/>
                <a:gd name="connsiteX134" fmla="*/ 887540 w 6095524"/>
                <a:gd name="connsiteY134" fmla="*/ 1222534 h 1424940"/>
                <a:gd name="connsiteX135" fmla="*/ 854202 w 6095524"/>
                <a:gd name="connsiteY135" fmla="*/ 1224248 h 1424940"/>
                <a:gd name="connsiteX136" fmla="*/ 832675 w 6095524"/>
                <a:gd name="connsiteY136" fmla="*/ 1217962 h 1424940"/>
                <a:gd name="connsiteX137" fmla="*/ 828294 w 6095524"/>
                <a:gd name="connsiteY137" fmla="*/ 1217105 h 1424940"/>
                <a:gd name="connsiteX138" fmla="*/ 772001 w 6095524"/>
                <a:gd name="connsiteY138" fmla="*/ 1216723 h 1424940"/>
                <a:gd name="connsiteX139" fmla="*/ 701707 w 6095524"/>
                <a:gd name="connsiteY139" fmla="*/ 1235678 h 1424940"/>
                <a:gd name="connsiteX140" fmla="*/ 690086 w 6095524"/>
                <a:gd name="connsiteY140" fmla="*/ 1239679 h 1424940"/>
                <a:gd name="connsiteX141" fmla="*/ 633412 w 6095524"/>
                <a:gd name="connsiteY141" fmla="*/ 1246632 h 1424940"/>
                <a:gd name="connsiteX142" fmla="*/ 603028 w 6095524"/>
                <a:gd name="connsiteY142" fmla="*/ 1253681 h 1424940"/>
                <a:gd name="connsiteX143" fmla="*/ 581120 w 6095524"/>
                <a:gd name="connsiteY143" fmla="*/ 1254062 h 1424940"/>
                <a:gd name="connsiteX144" fmla="*/ 554642 w 6095524"/>
                <a:gd name="connsiteY144" fmla="*/ 1266539 h 1424940"/>
                <a:gd name="connsiteX145" fmla="*/ 545973 w 6095524"/>
                <a:gd name="connsiteY145" fmla="*/ 1271969 h 1424940"/>
                <a:gd name="connsiteX146" fmla="*/ 535591 w 6095524"/>
                <a:gd name="connsiteY146" fmla="*/ 1275207 h 1424940"/>
                <a:gd name="connsiteX147" fmla="*/ 488538 w 6095524"/>
                <a:gd name="connsiteY147" fmla="*/ 1285494 h 1424940"/>
                <a:gd name="connsiteX148" fmla="*/ 480155 w 6095524"/>
                <a:gd name="connsiteY148" fmla="*/ 1291304 h 1424940"/>
                <a:gd name="connsiteX149" fmla="*/ 474535 w 6095524"/>
                <a:gd name="connsiteY149" fmla="*/ 1294924 h 1424940"/>
                <a:gd name="connsiteX150" fmla="*/ 428816 w 6095524"/>
                <a:gd name="connsiteY150" fmla="*/ 1301020 h 1424940"/>
                <a:gd name="connsiteX151" fmla="*/ 400241 w 6095524"/>
                <a:gd name="connsiteY151" fmla="*/ 1318260 h 1424940"/>
                <a:gd name="connsiteX152" fmla="*/ 392431 w 6095524"/>
                <a:gd name="connsiteY152" fmla="*/ 1325594 h 1424940"/>
                <a:gd name="connsiteX153" fmla="*/ 365093 w 6095524"/>
                <a:gd name="connsiteY153" fmla="*/ 1336643 h 1424940"/>
                <a:gd name="connsiteX154" fmla="*/ 273177 w 6095524"/>
                <a:gd name="connsiteY154" fmla="*/ 1357884 h 1424940"/>
                <a:gd name="connsiteX155" fmla="*/ 246888 w 6095524"/>
                <a:gd name="connsiteY155" fmla="*/ 1350359 h 1424940"/>
                <a:gd name="connsiteX156" fmla="*/ 196977 w 6095524"/>
                <a:gd name="connsiteY156" fmla="*/ 1370552 h 1424940"/>
                <a:gd name="connsiteX157" fmla="*/ 153352 w 6095524"/>
                <a:gd name="connsiteY157" fmla="*/ 1381982 h 1424940"/>
                <a:gd name="connsiteX158" fmla="*/ 137160 w 6095524"/>
                <a:gd name="connsiteY158" fmla="*/ 1384745 h 1424940"/>
                <a:gd name="connsiteX159" fmla="*/ 85917 w 6095524"/>
                <a:gd name="connsiteY159" fmla="*/ 1389793 h 1424940"/>
                <a:gd name="connsiteX160" fmla="*/ 59532 w 6095524"/>
                <a:gd name="connsiteY160" fmla="*/ 1401223 h 1424940"/>
                <a:gd name="connsiteX161" fmla="*/ 30325 w 6095524"/>
                <a:gd name="connsiteY161" fmla="*/ 1409974 h 1424940"/>
                <a:gd name="connsiteX162" fmla="*/ 0 w 6095524"/>
                <a:gd name="connsiteY162" fmla="*/ 1412360 h 1424940"/>
                <a:gd name="connsiteX163" fmla="*/ 0 w 6095524"/>
                <a:gd name="connsiteY163" fmla="*/ 1058622 h 1424940"/>
                <a:gd name="connsiteX164" fmla="*/ 17145 w 6095524"/>
                <a:gd name="connsiteY164" fmla="*/ 1060228 h 1424940"/>
                <a:gd name="connsiteX165" fmla="*/ 44672 w 6095524"/>
                <a:gd name="connsiteY165" fmla="*/ 1066324 h 1424940"/>
                <a:gd name="connsiteX166" fmla="*/ 84677 w 6095524"/>
                <a:gd name="connsiteY166" fmla="*/ 1076230 h 1424940"/>
                <a:gd name="connsiteX167" fmla="*/ 132017 w 6095524"/>
                <a:gd name="connsiteY167" fmla="*/ 1064990 h 1424940"/>
                <a:gd name="connsiteX168" fmla="*/ 136779 w 6095524"/>
                <a:gd name="connsiteY168" fmla="*/ 1060323 h 1424940"/>
                <a:gd name="connsiteX169" fmla="*/ 187547 w 6095524"/>
                <a:gd name="connsiteY169" fmla="*/ 1049179 h 1424940"/>
                <a:gd name="connsiteX170" fmla="*/ 270891 w 6095524"/>
                <a:gd name="connsiteY170" fmla="*/ 1036415 h 1424940"/>
                <a:gd name="connsiteX171" fmla="*/ 276320 w 6095524"/>
                <a:gd name="connsiteY171" fmla="*/ 1035558 h 1424940"/>
                <a:gd name="connsiteX172" fmla="*/ 323755 w 6095524"/>
                <a:gd name="connsiteY172" fmla="*/ 1061561 h 1424940"/>
                <a:gd name="connsiteX173" fmla="*/ 361855 w 6095524"/>
                <a:gd name="connsiteY173" fmla="*/ 1057942 h 1424940"/>
                <a:gd name="connsiteX174" fmla="*/ 379571 w 6095524"/>
                <a:gd name="connsiteY174" fmla="*/ 1039939 h 1424940"/>
                <a:gd name="connsiteX175" fmla="*/ 430530 w 6095524"/>
                <a:gd name="connsiteY175" fmla="*/ 1025747 h 1424940"/>
                <a:gd name="connsiteX176" fmla="*/ 493300 w 6095524"/>
                <a:gd name="connsiteY176" fmla="*/ 1027176 h 1424940"/>
                <a:gd name="connsiteX177" fmla="*/ 537782 w 6095524"/>
                <a:gd name="connsiteY177" fmla="*/ 1025366 h 1424940"/>
                <a:gd name="connsiteX178" fmla="*/ 562166 w 6095524"/>
                <a:gd name="connsiteY178" fmla="*/ 1015746 h 1424940"/>
                <a:gd name="connsiteX179" fmla="*/ 579596 w 6095524"/>
                <a:gd name="connsiteY179" fmla="*/ 1016699 h 1424940"/>
                <a:gd name="connsiteX180" fmla="*/ 612362 w 6095524"/>
                <a:gd name="connsiteY180" fmla="*/ 1023557 h 1424940"/>
                <a:gd name="connsiteX181" fmla="*/ 716090 w 6095524"/>
                <a:gd name="connsiteY181" fmla="*/ 1031653 h 1424940"/>
                <a:gd name="connsiteX182" fmla="*/ 758381 w 6095524"/>
                <a:gd name="connsiteY182" fmla="*/ 1018985 h 1424940"/>
                <a:gd name="connsiteX183" fmla="*/ 771049 w 6095524"/>
                <a:gd name="connsiteY183" fmla="*/ 1018699 h 1424940"/>
                <a:gd name="connsiteX184" fmla="*/ 799433 w 6095524"/>
                <a:gd name="connsiteY184" fmla="*/ 1023652 h 1424940"/>
                <a:gd name="connsiteX185" fmla="*/ 858012 w 6095524"/>
                <a:gd name="connsiteY185" fmla="*/ 1020318 h 1424940"/>
                <a:gd name="connsiteX186" fmla="*/ 879634 w 6095524"/>
                <a:gd name="connsiteY186" fmla="*/ 1015270 h 1424940"/>
                <a:gd name="connsiteX187" fmla="*/ 891635 w 6095524"/>
                <a:gd name="connsiteY187" fmla="*/ 1012031 h 1424940"/>
                <a:gd name="connsiteX188" fmla="*/ 953262 w 6095524"/>
                <a:gd name="connsiteY188" fmla="*/ 1003078 h 1424940"/>
                <a:gd name="connsiteX189" fmla="*/ 980694 w 6095524"/>
                <a:gd name="connsiteY189" fmla="*/ 993458 h 1424940"/>
                <a:gd name="connsiteX190" fmla="*/ 988124 w 6095524"/>
                <a:gd name="connsiteY190" fmla="*/ 992029 h 1424940"/>
                <a:gd name="connsiteX191" fmla="*/ 1028795 w 6095524"/>
                <a:gd name="connsiteY191" fmla="*/ 996029 h 1424940"/>
                <a:gd name="connsiteX192" fmla="*/ 1059275 w 6095524"/>
                <a:gd name="connsiteY192" fmla="*/ 1011555 h 1424940"/>
                <a:gd name="connsiteX193" fmla="*/ 1065181 w 6095524"/>
                <a:gd name="connsiteY193" fmla="*/ 1016794 h 1424940"/>
                <a:gd name="connsiteX194" fmla="*/ 1150144 w 6095524"/>
                <a:gd name="connsiteY194" fmla="*/ 1014984 h 1424940"/>
                <a:gd name="connsiteX195" fmla="*/ 1163193 w 6095524"/>
                <a:gd name="connsiteY195" fmla="*/ 1012793 h 1424940"/>
                <a:gd name="connsiteX196" fmla="*/ 1226249 w 6095524"/>
                <a:gd name="connsiteY196" fmla="*/ 1021937 h 1424940"/>
                <a:gd name="connsiteX197" fmla="*/ 1244632 w 6095524"/>
                <a:gd name="connsiteY197" fmla="*/ 1023747 h 1424940"/>
                <a:gd name="connsiteX198" fmla="*/ 1310545 w 6095524"/>
                <a:gd name="connsiteY198" fmla="*/ 1031939 h 1424940"/>
                <a:gd name="connsiteX199" fmla="*/ 1319879 w 6095524"/>
                <a:gd name="connsiteY199" fmla="*/ 1024319 h 1424940"/>
                <a:gd name="connsiteX200" fmla="*/ 1346740 w 6095524"/>
                <a:gd name="connsiteY200" fmla="*/ 1005173 h 1424940"/>
                <a:gd name="connsiteX201" fmla="*/ 1399699 w 6095524"/>
                <a:gd name="connsiteY201" fmla="*/ 988219 h 1424940"/>
                <a:gd name="connsiteX202" fmla="*/ 1414082 w 6095524"/>
                <a:gd name="connsiteY202" fmla="*/ 989171 h 1424940"/>
                <a:gd name="connsiteX203" fmla="*/ 1450467 w 6095524"/>
                <a:gd name="connsiteY203" fmla="*/ 1017461 h 1424940"/>
                <a:gd name="connsiteX204" fmla="*/ 1468184 w 6095524"/>
                <a:gd name="connsiteY204" fmla="*/ 1028795 h 1424940"/>
                <a:gd name="connsiteX205" fmla="*/ 1518476 w 6095524"/>
                <a:gd name="connsiteY205" fmla="*/ 1049655 h 1424940"/>
                <a:gd name="connsiteX206" fmla="*/ 1522667 w 6095524"/>
                <a:gd name="connsiteY206" fmla="*/ 1053465 h 1424940"/>
                <a:gd name="connsiteX207" fmla="*/ 1559814 w 6095524"/>
                <a:gd name="connsiteY207" fmla="*/ 1098709 h 1424940"/>
                <a:gd name="connsiteX208" fmla="*/ 1568196 w 6095524"/>
                <a:gd name="connsiteY208" fmla="*/ 1106424 h 1424940"/>
                <a:gd name="connsiteX209" fmla="*/ 1578293 w 6095524"/>
                <a:gd name="connsiteY209" fmla="*/ 1118426 h 1424940"/>
                <a:gd name="connsiteX210" fmla="*/ 1609820 w 6095524"/>
                <a:gd name="connsiteY210" fmla="*/ 1141667 h 1424940"/>
                <a:gd name="connsiteX211" fmla="*/ 1648873 w 6095524"/>
                <a:gd name="connsiteY211" fmla="*/ 1149096 h 1424940"/>
                <a:gd name="connsiteX212" fmla="*/ 1696022 w 6095524"/>
                <a:gd name="connsiteY212" fmla="*/ 1160431 h 1424940"/>
                <a:gd name="connsiteX213" fmla="*/ 1715739 w 6095524"/>
                <a:gd name="connsiteY213" fmla="*/ 1168051 h 1424940"/>
                <a:gd name="connsiteX214" fmla="*/ 1768602 w 6095524"/>
                <a:gd name="connsiteY214" fmla="*/ 1182529 h 1424940"/>
                <a:gd name="connsiteX215" fmla="*/ 1806321 w 6095524"/>
                <a:gd name="connsiteY215" fmla="*/ 1194721 h 1424940"/>
                <a:gd name="connsiteX216" fmla="*/ 1860709 w 6095524"/>
                <a:gd name="connsiteY216" fmla="*/ 1201865 h 1424940"/>
                <a:gd name="connsiteX217" fmla="*/ 1887093 w 6095524"/>
                <a:gd name="connsiteY217" fmla="*/ 1202150 h 1424940"/>
                <a:gd name="connsiteX218" fmla="*/ 1935575 w 6095524"/>
                <a:gd name="connsiteY218" fmla="*/ 1238726 h 1424940"/>
                <a:gd name="connsiteX219" fmla="*/ 1974247 w 6095524"/>
                <a:gd name="connsiteY219" fmla="*/ 1262920 h 1424940"/>
                <a:gd name="connsiteX220" fmla="*/ 2014919 w 6095524"/>
                <a:gd name="connsiteY220" fmla="*/ 1251204 h 1424940"/>
                <a:gd name="connsiteX221" fmla="*/ 2025968 w 6095524"/>
                <a:gd name="connsiteY221" fmla="*/ 1240155 h 1424940"/>
                <a:gd name="connsiteX222" fmla="*/ 2092643 w 6095524"/>
                <a:gd name="connsiteY222" fmla="*/ 1229678 h 1424940"/>
                <a:gd name="connsiteX223" fmla="*/ 2187893 w 6095524"/>
                <a:gd name="connsiteY223" fmla="*/ 1229297 h 1424940"/>
                <a:gd name="connsiteX224" fmla="*/ 2346294 w 6095524"/>
                <a:gd name="connsiteY224" fmla="*/ 1205484 h 1424940"/>
                <a:gd name="connsiteX225" fmla="*/ 2373916 w 6095524"/>
                <a:gd name="connsiteY225" fmla="*/ 1194435 h 1424940"/>
                <a:gd name="connsiteX226" fmla="*/ 2404967 w 6095524"/>
                <a:gd name="connsiteY226" fmla="*/ 1191673 h 1424940"/>
                <a:gd name="connsiteX227" fmla="*/ 2416874 w 6095524"/>
                <a:gd name="connsiteY227" fmla="*/ 1198436 h 1424940"/>
                <a:gd name="connsiteX228" fmla="*/ 2468975 w 6095524"/>
                <a:gd name="connsiteY228" fmla="*/ 1208532 h 1424940"/>
                <a:gd name="connsiteX229" fmla="*/ 2478882 w 6095524"/>
                <a:gd name="connsiteY229" fmla="*/ 1208723 h 1424940"/>
                <a:gd name="connsiteX230" fmla="*/ 2512791 w 6095524"/>
                <a:gd name="connsiteY230" fmla="*/ 1204436 h 1424940"/>
                <a:gd name="connsiteX231" fmla="*/ 2544223 w 6095524"/>
                <a:gd name="connsiteY231" fmla="*/ 1201960 h 1424940"/>
                <a:gd name="connsiteX232" fmla="*/ 2623471 w 6095524"/>
                <a:gd name="connsiteY232" fmla="*/ 1210056 h 1424940"/>
                <a:gd name="connsiteX233" fmla="*/ 2684241 w 6095524"/>
                <a:gd name="connsiteY233" fmla="*/ 1208151 h 1424940"/>
                <a:gd name="connsiteX234" fmla="*/ 2712244 w 6095524"/>
                <a:gd name="connsiteY234" fmla="*/ 1210056 h 1424940"/>
                <a:gd name="connsiteX235" fmla="*/ 2728055 w 6095524"/>
                <a:gd name="connsiteY235" fmla="*/ 1212914 h 1424940"/>
                <a:gd name="connsiteX236" fmla="*/ 2763869 w 6095524"/>
                <a:gd name="connsiteY236" fmla="*/ 1232821 h 1424940"/>
                <a:gd name="connsiteX237" fmla="*/ 2783491 w 6095524"/>
                <a:gd name="connsiteY237" fmla="*/ 1237298 h 1424940"/>
                <a:gd name="connsiteX238" fmla="*/ 2842546 w 6095524"/>
                <a:gd name="connsiteY238" fmla="*/ 1236917 h 1424940"/>
                <a:gd name="connsiteX239" fmla="*/ 2931128 w 6095524"/>
                <a:gd name="connsiteY239" fmla="*/ 1206913 h 1424940"/>
                <a:gd name="connsiteX240" fmla="*/ 2940368 w 6095524"/>
                <a:gd name="connsiteY240" fmla="*/ 1202912 h 1424940"/>
                <a:gd name="connsiteX241" fmla="*/ 2985421 w 6095524"/>
                <a:gd name="connsiteY241" fmla="*/ 1197959 h 1424940"/>
                <a:gd name="connsiteX242" fmla="*/ 3015996 w 6095524"/>
                <a:gd name="connsiteY242" fmla="*/ 1204722 h 1424940"/>
                <a:gd name="connsiteX243" fmla="*/ 3057621 w 6095524"/>
                <a:gd name="connsiteY243" fmla="*/ 1218724 h 1424940"/>
                <a:gd name="connsiteX244" fmla="*/ 3095054 w 6095524"/>
                <a:gd name="connsiteY244" fmla="*/ 1230440 h 1424940"/>
                <a:gd name="connsiteX245" fmla="*/ 3122295 w 6095524"/>
                <a:gd name="connsiteY245" fmla="*/ 1243679 h 1424940"/>
                <a:gd name="connsiteX246" fmla="*/ 3184589 w 6095524"/>
                <a:gd name="connsiteY246" fmla="*/ 1253395 h 1424940"/>
                <a:gd name="connsiteX247" fmla="*/ 3191066 w 6095524"/>
                <a:gd name="connsiteY247" fmla="*/ 1255014 h 1424940"/>
                <a:gd name="connsiteX248" fmla="*/ 3237929 w 6095524"/>
                <a:gd name="connsiteY248" fmla="*/ 1243203 h 1424940"/>
                <a:gd name="connsiteX249" fmla="*/ 3294221 w 6095524"/>
                <a:gd name="connsiteY249" fmla="*/ 1231202 h 1424940"/>
                <a:gd name="connsiteX250" fmla="*/ 3314319 w 6095524"/>
                <a:gd name="connsiteY250" fmla="*/ 1235297 h 1424940"/>
                <a:gd name="connsiteX251" fmla="*/ 3341846 w 6095524"/>
                <a:gd name="connsiteY251" fmla="*/ 1241108 h 1424940"/>
                <a:gd name="connsiteX252" fmla="*/ 3367373 w 6095524"/>
                <a:gd name="connsiteY252" fmla="*/ 1238060 h 1424940"/>
                <a:gd name="connsiteX253" fmla="*/ 3382899 w 6095524"/>
                <a:gd name="connsiteY253" fmla="*/ 1237774 h 1424940"/>
                <a:gd name="connsiteX254" fmla="*/ 3453765 w 6095524"/>
                <a:gd name="connsiteY254" fmla="*/ 1273397 h 1424940"/>
                <a:gd name="connsiteX255" fmla="*/ 3471767 w 6095524"/>
                <a:gd name="connsiteY255" fmla="*/ 1276350 h 1424940"/>
                <a:gd name="connsiteX256" fmla="*/ 3481959 w 6095524"/>
                <a:gd name="connsiteY256" fmla="*/ 1280732 h 1424940"/>
                <a:gd name="connsiteX257" fmla="*/ 3543396 w 6095524"/>
                <a:gd name="connsiteY257" fmla="*/ 1324928 h 1424940"/>
                <a:gd name="connsiteX258" fmla="*/ 3569494 w 6095524"/>
                <a:gd name="connsiteY258" fmla="*/ 1333881 h 1424940"/>
                <a:gd name="connsiteX259" fmla="*/ 3598164 w 6095524"/>
                <a:gd name="connsiteY259" fmla="*/ 1332071 h 1424940"/>
                <a:gd name="connsiteX260" fmla="*/ 3614738 w 6095524"/>
                <a:gd name="connsiteY260" fmla="*/ 1328833 h 1424940"/>
                <a:gd name="connsiteX261" fmla="*/ 3655886 w 6095524"/>
                <a:gd name="connsiteY261" fmla="*/ 1300734 h 1424940"/>
                <a:gd name="connsiteX262" fmla="*/ 3679317 w 6095524"/>
                <a:gd name="connsiteY262" fmla="*/ 1301687 h 1424940"/>
                <a:gd name="connsiteX263" fmla="*/ 3715893 w 6095524"/>
                <a:gd name="connsiteY263" fmla="*/ 1321022 h 1424940"/>
                <a:gd name="connsiteX264" fmla="*/ 3782282 w 6095524"/>
                <a:gd name="connsiteY264" fmla="*/ 1329690 h 1424940"/>
                <a:gd name="connsiteX265" fmla="*/ 3816001 w 6095524"/>
                <a:gd name="connsiteY265" fmla="*/ 1302639 h 1424940"/>
                <a:gd name="connsiteX266" fmla="*/ 3833431 w 6095524"/>
                <a:gd name="connsiteY266" fmla="*/ 1276636 h 1424940"/>
                <a:gd name="connsiteX267" fmla="*/ 3883819 w 6095524"/>
                <a:gd name="connsiteY267" fmla="*/ 1246442 h 1424940"/>
                <a:gd name="connsiteX268" fmla="*/ 3895821 w 6095524"/>
                <a:gd name="connsiteY268" fmla="*/ 1257681 h 1424940"/>
                <a:gd name="connsiteX269" fmla="*/ 3932778 w 6095524"/>
                <a:gd name="connsiteY269" fmla="*/ 1262444 h 1424940"/>
                <a:gd name="connsiteX270" fmla="*/ 3972782 w 6095524"/>
                <a:gd name="connsiteY270" fmla="*/ 1262063 h 1424940"/>
                <a:gd name="connsiteX271" fmla="*/ 4042505 w 6095524"/>
                <a:gd name="connsiteY271" fmla="*/ 1267111 h 1424940"/>
                <a:gd name="connsiteX272" fmla="*/ 4088892 w 6095524"/>
                <a:gd name="connsiteY272" fmla="*/ 1238250 h 1424940"/>
                <a:gd name="connsiteX273" fmla="*/ 4106609 w 6095524"/>
                <a:gd name="connsiteY273" fmla="*/ 1226344 h 1424940"/>
                <a:gd name="connsiteX274" fmla="*/ 4123182 w 6095524"/>
                <a:gd name="connsiteY274" fmla="*/ 1218724 h 1424940"/>
                <a:gd name="connsiteX275" fmla="*/ 4142328 w 6095524"/>
                <a:gd name="connsiteY275" fmla="*/ 1214438 h 1424940"/>
                <a:gd name="connsiteX276" fmla="*/ 4188524 w 6095524"/>
                <a:gd name="connsiteY276" fmla="*/ 1198245 h 1424940"/>
                <a:gd name="connsiteX277" fmla="*/ 4213860 w 6095524"/>
                <a:gd name="connsiteY277" fmla="*/ 1182338 h 1424940"/>
                <a:gd name="connsiteX278" fmla="*/ 4270820 w 6095524"/>
                <a:gd name="connsiteY278" fmla="*/ 1167003 h 1424940"/>
                <a:gd name="connsiteX279" fmla="*/ 4309587 w 6095524"/>
                <a:gd name="connsiteY279" fmla="*/ 1153287 h 1424940"/>
                <a:gd name="connsiteX280" fmla="*/ 4350449 w 6095524"/>
                <a:gd name="connsiteY280" fmla="*/ 1129665 h 1424940"/>
                <a:gd name="connsiteX281" fmla="*/ 4356164 w 6095524"/>
                <a:gd name="connsiteY281" fmla="*/ 1126046 h 1424940"/>
                <a:gd name="connsiteX282" fmla="*/ 4369880 w 6095524"/>
                <a:gd name="connsiteY282" fmla="*/ 1110520 h 1424940"/>
                <a:gd name="connsiteX283" fmla="*/ 4389787 w 6095524"/>
                <a:gd name="connsiteY283" fmla="*/ 1057085 h 1424940"/>
                <a:gd name="connsiteX284" fmla="*/ 4395502 w 6095524"/>
                <a:gd name="connsiteY284" fmla="*/ 1046226 h 1424940"/>
                <a:gd name="connsiteX285" fmla="*/ 4447413 w 6095524"/>
                <a:gd name="connsiteY285" fmla="*/ 1009650 h 1424940"/>
                <a:gd name="connsiteX286" fmla="*/ 4466654 w 6095524"/>
                <a:gd name="connsiteY286" fmla="*/ 1013079 h 1424940"/>
                <a:gd name="connsiteX287" fmla="*/ 4487894 w 6095524"/>
                <a:gd name="connsiteY287" fmla="*/ 1025081 h 1424940"/>
                <a:gd name="connsiteX288" fmla="*/ 4534472 w 6095524"/>
                <a:gd name="connsiteY288" fmla="*/ 1028224 h 1424940"/>
                <a:gd name="connsiteX289" fmla="*/ 4551903 w 6095524"/>
                <a:gd name="connsiteY289" fmla="*/ 1022033 h 1424940"/>
                <a:gd name="connsiteX290" fmla="*/ 4582382 w 6095524"/>
                <a:gd name="connsiteY290" fmla="*/ 1005364 h 1424940"/>
                <a:gd name="connsiteX291" fmla="*/ 4605909 w 6095524"/>
                <a:gd name="connsiteY291" fmla="*/ 979551 h 1424940"/>
                <a:gd name="connsiteX292" fmla="*/ 4640104 w 6095524"/>
                <a:gd name="connsiteY292" fmla="*/ 936879 h 1424940"/>
                <a:gd name="connsiteX293" fmla="*/ 4705731 w 6095524"/>
                <a:gd name="connsiteY293" fmla="*/ 920591 h 1424940"/>
                <a:gd name="connsiteX294" fmla="*/ 4730973 w 6095524"/>
                <a:gd name="connsiteY294" fmla="*/ 915162 h 1424940"/>
                <a:gd name="connsiteX295" fmla="*/ 4822794 w 6095524"/>
                <a:gd name="connsiteY295" fmla="*/ 892397 h 1424940"/>
                <a:gd name="connsiteX296" fmla="*/ 4830794 w 6095524"/>
                <a:gd name="connsiteY296" fmla="*/ 891635 h 1424940"/>
                <a:gd name="connsiteX297" fmla="*/ 4894421 w 6095524"/>
                <a:gd name="connsiteY297" fmla="*/ 865442 h 1424940"/>
                <a:gd name="connsiteX298" fmla="*/ 4909756 w 6095524"/>
                <a:gd name="connsiteY298" fmla="*/ 858964 h 1424940"/>
                <a:gd name="connsiteX299" fmla="*/ 4928521 w 6095524"/>
                <a:gd name="connsiteY299" fmla="*/ 842391 h 1424940"/>
                <a:gd name="connsiteX300" fmla="*/ 4945857 w 6095524"/>
                <a:gd name="connsiteY300" fmla="*/ 795623 h 1424940"/>
                <a:gd name="connsiteX301" fmla="*/ 4966145 w 6095524"/>
                <a:gd name="connsiteY301" fmla="*/ 774287 h 1424940"/>
                <a:gd name="connsiteX302" fmla="*/ 4980909 w 6095524"/>
                <a:gd name="connsiteY302" fmla="*/ 761333 h 1424940"/>
                <a:gd name="connsiteX303" fmla="*/ 4993862 w 6095524"/>
                <a:gd name="connsiteY303" fmla="*/ 741712 h 1424940"/>
                <a:gd name="connsiteX304" fmla="*/ 5006816 w 6095524"/>
                <a:gd name="connsiteY304" fmla="*/ 694754 h 1424940"/>
                <a:gd name="connsiteX305" fmla="*/ 5026724 w 6095524"/>
                <a:gd name="connsiteY305" fmla="*/ 653129 h 1424940"/>
                <a:gd name="connsiteX306" fmla="*/ 5062538 w 6095524"/>
                <a:gd name="connsiteY306" fmla="*/ 630079 h 1424940"/>
                <a:gd name="connsiteX307" fmla="*/ 5084731 w 6095524"/>
                <a:gd name="connsiteY307" fmla="*/ 617982 h 1424940"/>
                <a:gd name="connsiteX308" fmla="*/ 5172647 w 6095524"/>
                <a:gd name="connsiteY308" fmla="*/ 630174 h 1424940"/>
                <a:gd name="connsiteX309" fmla="*/ 5232654 w 6095524"/>
                <a:gd name="connsiteY309" fmla="*/ 642080 h 1424940"/>
                <a:gd name="connsiteX310" fmla="*/ 5252371 w 6095524"/>
                <a:gd name="connsiteY310" fmla="*/ 637508 h 1424940"/>
                <a:gd name="connsiteX311" fmla="*/ 5308092 w 6095524"/>
                <a:gd name="connsiteY311" fmla="*/ 598646 h 1424940"/>
                <a:gd name="connsiteX312" fmla="*/ 5363147 w 6095524"/>
                <a:gd name="connsiteY312" fmla="*/ 581311 h 1424940"/>
                <a:gd name="connsiteX313" fmla="*/ 5404580 w 6095524"/>
                <a:gd name="connsiteY313" fmla="*/ 576358 h 1424940"/>
                <a:gd name="connsiteX314" fmla="*/ 5440203 w 6095524"/>
                <a:gd name="connsiteY314" fmla="*/ 572548 h 1424940"/>
                <a:gd name="connsiteX315" fmla="*/ 5482971 w 6095524"/>
                <a:gd name="connsiteY315" fmla="*/ 561880 h 1424940"/>
                <a:gd name="connsiteX316" fmla="*/ 5507165 w 6095524"/>
                <a:gd name="connsiteY316" fmla="*/ 550259 h 1424940"/>
                <a:gd name="connsiteX317" fmla="*/ 5545645 w 6095524"/>
                <a:gd name="connsiteY317" fmla="*/ 533591 h 1424940"/>
                <a:gd name="connsiteX318" fmla="*/ 5585079 w 6095524"/>
                <a:gd name="connsiteY318" fmla="*/ 511969 h 1424940"/>
                <a:gd name="connsiteX319" fmla="*/ 5615368 w 6095524"/>
                <a:gd name="connsiteY319" fmla="*/ 481679 h 1424940"/>
                <a:gd name="connsiteX320" fmla="*/ 5631656 w 6095524"/>
                <a:gd name="connsiteY320" fmla="*/ 456152 h 1424940"/>
                <a:gd name="connsiteX321" fmla="*/ 5679377 w 6095524"/>
                <a:gd name="connsiteY321" fmla="*/ 419576 h 1424940"/>
                <a:gd name="connsiteX322" fmla="*/ 5722525 w 6095524"/>
                <a:gd name="connsiteY322" fmla="*/ 350615 h 1424940"/>
                <a:gd name="connsiteX323" fmla="*/ 5749576 w 6095524"/>
                <a:gd name="connsiteY323" fmla="*/ 321945 h 1424940"/>
                <a:gd name="connsiteX324" fmla="*/ 5764911 w 6095524"/>
                <a:gd name="connsiteY324" fmla="*/ 313849 h 1424940"/>
                <a:gd name="connsiteX325" fmla="*/ 5791009 w 6095524"/>
                <a:gd name="connsiteY325" fmla="*/ 293942 h 1424940"/>
                <a:gd name="connsiteX326" fmla="*/ 5806440 w 6095524"/>
                <a:gd name="connsiteY326" fmla="*/ 279178 h 1424940"/>
                <a:gd name="connsiteX327" fmla="*/ 5848636 w 6095524"/>
                <a:gd name="connsiteY327" fmla="*/ 224885 h 1424940"/>
                <a:gd name="connsiteX328" fmla="*/ 5861590 w 6095524"/>
                <a:gd name="connsiteY328" fmla="*/ 208788 h 1424940"/>
                <a:gd name="connsiteX329" fmla="*/ 5888355 w 6095524"/>
                <a:gd name="connsiteY329" fmla="*/ 181166 h 1424940"/>
                <a:gd name="connsiteX330" fmla="*/ 5900071 w 6095524"/>
                <a:gd name="connsiteY330" fmla="*/ 172784 h 1424940"/>
                <a:gd name="connsiteX331" fmla="*/ 5920740 w 6095524"/>
                <a:gd name="connsiteY331" fmla="*/ 150305 h 1424940"/>
                <a:gd name="connsiteX332" fmla="*/ 5969985 w 6095524"/>
                <a:gd name="connsiteY332" fmla="*/ 91345 h 1424940"/>
                <a:gd name="connsiteX333" fmla="*/ 5991130 w 6095524"/>
                <a:gd name="connsiteY333" fmla="*/ 58293 h 1424940"/>
                <a:gd name="connsiteX334" fmla="*/ 6033325 w 6095524"/>
                <a:gd name="connsiteY334" fmla="*/ 33909 h 1424940"/>
                <a:gd name="connsiteX335" fmla="*/ 6054376 w 6095524"/>
                <a:gd name="connsiteY335" fmla="*/ 20955 h 1424940"/>
                <a:gd name="connsiteX336" fmla="*/ 6095524 w 6095524"/>
                <a:gd name="connsiteY336" fmla="*/ 0 h 1424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</a:cxnLst>
              <a:rect l="l" t="t" r="r" b="b"/>
              <a:pathLst>
                <a:path w="6095524" h="1424940">
                  <a:moveTo>
                    <a:pt x="6095524" y="0"/>
                  </a:moveTo>
                  <a:cubicBezTo>
                    <a:pt x="6095524" y="7811"/>
                    <a:pt x="6095524" y="12573"/>
                    <a:pt x="6095524" y="17431"/>
                  </a:cubicBezTo>
                  <a:lnTo>
                    <a:pt x="6095524" y="216290"/>
                  </a:lnTo>
                  <a:lnTo>
                    <a:pt x="6079998" y="230600"/>
                  </a:lnTo>
                  <a:cubicBezTo>
                    <a:pt x="6058567" y="241363"/>
                    <a:pt x="6035706" y="251079"/>
                    <a:pt x="6012751" y="260699"/>
                  </a:cubicBezTo>
                  <a:cubicBezTo>
                    <a:pt x="6006084" y="263462"/>
                    <a:pt x="5998749" y="264986"/>
                    <a:pt x="5992749" y="268700"/>
                  </a:cubicBezTo>
                  <a:cubicBezTo>
                    <a:pt x="5965126" y="285655"/>
                    <a:pt x="5938361" y="303943"/>
                    <a:pt x="5910358" y="320231"/>
                  </a:cubicBezTo>
                  <a:cubicBezTo>
                    <a:pt x="5881497" y="337090"/>
                    <a:pt x="5855684" y="356997"/>
                    <a:pt x="5835777" y="383953"/>
                  </a:cubicBezTo>
                  <a:cubicBezTo>
                    <a:pt x="5817298" y="409004"/>
                    <a:pt x="5799391" y="434435"/>
                    <a:pt x="5781008" y="459581"/>
                  </a:cubicBezTo>
                  <a:cubicBezTo>
                    <a:pt x="5776341" y="465963"/>
                    <a:pt x="5772054" y="473488"/>
                    <a:pt x="5765673" y="477584"/>
                  </a:cubicBezTo>
                  <a:cubicBezTo>
                    <a:pt x="5752433" y="486156"/>
                    <a:pt x="5737955" y="493109"/>
                    <a:pt x="5723763" y="500158"/>
                  </a:cubicBezTo>
                  <a:cubicBezTo>
                    <a:pt x="5711571" y="506159"/>
                    <a:pt x="5698617" y="510635"/>
                    <a:pt x="5686711" y="517112"/>
                  </a:cubicBezTo>
                  <a:cubicBezTo>
                    <a:pt x="5677186" y="522256"/>
                    <a:pt x="5668708" y="529400"/>
                    <a:pt x="5659850" y="535877"/>
                  </a:cubicBezTo>
                  <a:cubicBezTo>
                    <a:pt x="5652135" y="541496"/>
                    <a:pt x="5643658" y="546354"/>
                    <a:pt x="5637181" y="553117"/>
                  </a:cubicBezTo>
                  <a:cubicBezTo>
                    <a:pt x="5621369" y="569500"/>
                    <a:pt x="5605462" y="585597"/>
                    <a:pt x="5585841" y="597694"/>
                  </a:cubicBezTo>
                  <a:cubicBezTo>
                    <a:pt x="5566505" y="609695"/>
                    <a:pt x="5548217" y="623126"/>
                    <a:pt x="5528977" y="635318"/>
                  </a:cubicBezTo>
                  <a:cubicBezTo>
                    <a:pt x="5510117" y="647224"/>
                    <a:pt x="5493067" y="660273"/>
                    <a:pt x="5483256" y="681419"/>
                  </a:cubicBezTo>
                  <a:cubicBezTo>
                    <a:pt x="5478875" y="690753"/>
                    <a:pt x="5472684" y="700945"/>
                    <a:pt x="5464397" y="706374"/>
                  </a:cubicBezTo>
                  <a:cubicBezTo>
                    <a:pt x="5452586" y="714089"/>
                    <a:pt x="5437632" y="716852"/>
                    <a:pt x="5424773" y="723424"/>
                  </a:cubicBezTo>
                  <a:cubicBezTo>
                    <a:pt x="5409628" y="731139"/>
                    <a:pt x="5392103" y="737807"/>
                    <a:pt x="5381815" y="750094"/>
                  </a:cubicBezTo>
                  <a:cubicBezTo>
                    <a:pt x="5372671" y="761048"/>
                    <a:pt x="5363432" y="769620"/>
                    <a:pt x="5351335" y="776573"/>
                  </a:cubicBezTo>
                  <a:cubicBezTo>
                    <a:pt x="5342858" y="781431"/>
                    <a:pt x="5336572" y="790289"/>
                    <a:pt x="5327809" y="794290"/>
                  </a:cubicBezTo>
                  <a:cubicBezTo>
                    <a:pt x="5316284" y="799624"/>
                    <a:pt x="5304663" y="803815"/>
                    <a:pt x="5294566" y="812102"/>
                  </a:cubicBezTo>
                  <a:cubicBezTo>
                    <a:pt x="5284089" y="820674"/>
                    <a:pt x="5272183" y="827437"/>
                    <a:pt x="5261229" y="835438"/>
                  </a:cubicBezTo>
                  <a:cubicBezTo>
                    <a:pt x="5255419" y="839724"/>
                    <a:pt x="5250656" y="845344"/>
                    <a:pt x="5245037" y="849821"/>
                  </a:cubicBezTo>
                  <a:cubicBezTo>
                    <a:pt x="5234750" y="858012"/>
                    <a:pt x="5224272" y="866013"/>
                    <a:pt x="5213699" y="873728"/>
                  </a:cubicBezTo>
                  <a:cubicBezTo>
                    <a:pt x="5203127" y="881444"/>
                    <a:pt x="5193030" y="890397"/>
                    <a:pt x="5181409" y="896017"/>
                  </a:cubicBezTo>
                  <a:cubicBezTo>
                    <a:pt x="5161598" y="905542"/>
                    <a:pt x="5139976" y="911257"/>
                    <a:pt x="5120735" y="921544"/>
                  </a:cubicBezTo>
                  <a:cubicBezTo>
                    <a:pt x="5101209" y="932021"/>
                    <a:pt x="5082826" y="945166"/>
                    <a:pt x="5065490" y="959072"/>
                  </a:cubicBezTo>
                  <a:cubicBezTo>
                    <a:pt x="5051774" y="970026"/>
                    <a:pt x="5038916" y="980885"/>
                    <a:pt x="5021675" y="986504"/>
                  </a:cubicBezTo>
                  <a:cubicBezTo>
                    <a:pt x="5012055" y="989648"/>
                    <a:pt x="5001959" y="996506"/>
                    <a:pt x="4996148" y="1004507"/>
                  </a:cubicBezTo>
                  <a:cubicBezTo>
                    <a:pt x="4983575" y="1021937"/>
                    <a:pt x="4967478" y="1034225"/>
                    <a:pt x="4949285" y="1044702"/>
                  </a:cubicBezTo>
                  <a:cubicBezTo>
                    <a:pt x="4924996" y="1058799"/>
                    <a:pt x="4900993" y="1073182"/>
                    <a:pt x="4876609" y="1086993"/>
                  </a:cubicBezTo>
                  <a:cubicBezTo>
                    <a:pt x="4862227" y="1095185"/>
                    <a:pt x="4847940" y="1103852"/>
                    <a:pt x="4832699" y="1109853"/>
                  </a:cubicBezTo>
                  <a:cubicBezTo>
                    <a:pt x="4801553" y="1122236"/>
                    <a:pt x="4769644" y="1132808"/>
                    <a:pt x="4738211" y="1144334"/>
                  </a:cubicBezTo>
                  <a:cubicBezTo>
                    <a:pt x="4727924" y="1148048"/>
                    <a:pt x="4718209" y="1153382"/>
                    <a:pt x="4707731" y="1156621"/>
                  </a:cubicBezTo>
                  <a:cubicBezTo>
                    <a:pt x="4696396" y="1160145"/>
                    <a:pt x="4684205" y="1161193"/>
                    <a:pt x="4672870" y="1164717"/>
                  </a:cubicBezTo>
                  <a:cubicBezTo>
                    <a:pt x="4654010" y="1170527"/>
                    <a:pt x="4635722" y="1177957"/>
                    <a:pt x="4616863" y="1183862"/>
                  </a:cubicBezTo>
                  <a:cubicBezTo>
                    <a:pt x="4580477" y="1195197"/>
                    <a:pt x="4543996" y="1206056"/>
                    <a:pt x="4507516" y="1216819"/>
                  </a:cubicBezTo>
                  <a:cubicBezTo>
                    <a:pt x="4499706" y="1219105"/>
                    <a:pt x="4491228" y="1219391"/>
                    <a:pt x="4483513" y="1221867"/>
                  </a:cubicBezTo>
                  <a:cubicBezTo>
                    <a:pt x="4463034" y="1228535"/>
                    <a:pt x="4442650" y="1235773"/>
                    <a:pt x="4422362" y="1243108"/>
                  </a:cubicBezTo>
                  <a:cubicBezTo>
                    <a:pt x="4410075" y="1247585"/>
                    <a:pt x="4398073" y="1253109"/>
                    <a:pt x="4385691" y="1257395"/>
                  </a:cubicBezTo>
                  <a:cubicBezTo>
                    <a:pt x="4375785" y="1260824"/>
                    <a:pt x="4365593" y="1263491"/>
                    <a:pt x="4355306" y="1265587"/>
                  </a:cubicBezTo>
                  <a:cubicBezTo>
                    <a:pt x="4346448" y="1267397"/>
                    <a:pt x="4337209" y="1267206"/>
                    <a:pt x="4328446" y="1269397"/>
                  </a:cubicBezTo>
                  <a:cubicBezTo>
                    <a:pt x="4304728" y="1275302"/>
                    <a:pt x="4281297" y="1281970"/>
                    <a:pt x="4257770" y="1288256"/>
                  </a:cubicBezTo>
                  <a:cubicBezTo>
                    <a:pt x="4248341" y="1290733"/>
                    <a:pt x="4238720" y="1292543"/>
                    <a:pt x="4229576" y="1295686"/>
                  </a:cubicBezTo>
                  <a:cubicBezTo>
                    <a:pt x="4205097" y="1303973"/>
                    <a:pt x="4180999" y="1313402"/>
                    <a:pt x="4156424" y="1321213"/>
                  </a:cubicBezTo>
                  <a:cubicBezTo>
                    <a:pt x="4136041" y="1327690"/>
                    <a:pt x="4115086" y="1332357"/>
                    <a:pt x="4094416" y="1338072"/>
                  </a:cubicBezTo>
                  <a:cubicBezTo>
                    <a:pt x="4085653" y="1340549"/>
                    <a:pt x="4077271" y="1344073"/>
                    <a:pt x="4068509" y="1346168"/>
                  </a:cubicBezTo>
                  <a:cubicBezTo>
                    <a:pt x="4048887" y="1350931"/>
                    <a:pt x="4028980" y="1354931"/>
                    <a:pt x="4009263" y="1359694"/>
                  </a:cubicBezTo>
                  <a:cubicBezTo>
                    <a:pt x="3998023" y="1362456"/>
                    <a:pt x="3987165" y="1367409"/>
                    <a:pt x="3975735" y="1369219"/>
                  </a:cubicBezTo>
                  <a:cubicBezTo>
                    <a:pt x="3948589" y="1373505"/>
                    <a:pt x="3921252" y="1376553"/>
                    <a:pt x="3893915" y="1379982"/>
                  </a:cubicBezTo>
                  <a:cubicBezTo>
                    <a:pt x="3865722" y="1383506"/>
                    <a:pt x="3837623" y="1387221"/>
                    <a:pt x="3809428" y="1390364"/>
                  </a:cubicBezTo>
                  <a:cubicBezTo>
                    <a:pt x="3793998" y="1391984"/>
                    <a:pt x="3778472" y="1392269"/>
                    <a:pt x="3763042" y="1393793"/>
                  </a:cubicBezTo>
                  <a:cubicBezTo>
                    <a:pt x="3749516" y="1395127"/>
                    <a:pt x="3736086" y="1397603"/>
                    <a:pt x="3722561" y="1399223"/>
                  </a:cubicBezTo>
                  <a:cubicBezTo>
                    <a:pt x="3710845" y="1400556"/>
                    <a:pt x="3699034" y="1401318"/>
                    <a:pt x="3687318" y="1402652"/>
                  </a:cubicBezTo>
                  <a:cubicBezTo>
                    <a:pt x="3668554" y="1404842"/>
                    <a:pt x="3649885" y="1407319"/>
                    <a:pt x="3631216" y="1409605"/>
                  </a:cubicBezTo>
                  <a:cubicBezTo>
                    <a:pt x="3623406" y="1410462"/>
                    <a:pt x="3615214" y="1412843"/>
                    <a:pt x="3607880" y="1411415"/>
                  </a:cubicBezTo>
                  <a:cubicBezTo>
                    <a:pt x="3589401" y="1407795"/>
                    <a:pt x="3571208" y="1408843"/>
                    <a:pt x="3552825" y="1411319"/>
                  </a:cubicBezTo>
                  <a:cubicBezTo>
                    <a:pt x="3546539" y="1412177"/>
                    <a:pt x="3539776" y="1411986"/>
                    <a:pt x="3533680" y="1410367"/>
                  </a:cubicBezTo>
                  <a:cubicBezTo>
                    <a:pt x="3521202" y="1407128"/>
                    <a:pt x="3509106" y="1402556"/>
                    <a:pt x="3496818" y="1398556"/>
                  </a:cubicBezTo>
                  <a:cubicBezTo>
                    <a:pt x="3495484" y="1398080"/>
                    <a:pt x="3493865" y="1397984"/>
                    <a:pt x="3492437" y="1397699"/>
                  </a:cubicBezTo>
                  <a:cubicBezTo>
                    <a:pt x="3484340" y="1396079"/>
                    <a:pt x="3476340" y="1394460"/>
                    <a:pt x="3468243" y="1393031"/>
                  </a:cubicBezTo>
                  <a:cubicBezTo>
                    <a:pt x="3463862" y="1392269"/>
                    <a:pt x="3459385" y="1392174"/>
                    <a:pt x="3455003" y="1391507"/>
                  </a:cubicBezTo>
                  <a:cubicBezTo>
                    <a:pt x="3438049" y="1388840"/>
                    <a:pt x="3419380" y="1393317"/>
                    <a:pt x="3404711" y="1381792"/>
                  </a:cubicBezTo>
                  <a:cubicBezTo>
                    <a:pt x="3395186" y="1374362"/>
                    <a:pt x="3385947" y="1376077"/>
                    <a:pt x="3375756" y="1377220"/>
                  </a:cubicBezTo>
                  <a:cubicBezTo>
                    <a:pt x="3368040" y="1378077"/>
                    <a:pt x="3360134" y="1377791"/>
                    <a:pt x="3352324" y="1377887"/>
                  </a:cubicBezTo>
                  <a:cubicBezTo>
                    <a:pt x="3338608" y="1378172"/>
                    <a:pt x="3324892" y="1378268"/>
                    <a:pt x="3311176" y="1378744"/>
                  </a:cubicBezTo>
                  <a:cubicBezTo>
                    <a:pt x="3306794" y="1378934"/>
                    <a:pt x="3302318" y="1381316"/>
                    <a:pt x="3298031" y="1380935"/>
                  </a:cubicBezTo>
                  <a:cubicBezTo>
                    <a:pt x="3278219" y="1379125"/>
                    <a:pt x="3258407" y="1376267"/>
                    <a:pt x="3238595" y="1374648"/>
                  </a:cubicBezTo>
                  <a:cubicBezTo>
                    <a:pt x="3227356" y="1373696"/>
                    <a:pt x="3215830" y="1375505"/>
                    <a:pt x="3204686" y="1374172"/>
                  </a:cubicBezTo>
                  <a:cubicBezTo>
                    <a:pt x="3191828" y="1372648"/>
                    <a:pt x="3179255" y="1368743"/>
                    <a:pt x="3166491" y="1366361"/>
                  </a:cubicBezTo>
                  <a:cubicBezTo>
                    <a:pt x="3162967" y="1365695"/>
                    <a:pt x="3159062" y="1366552"/>
                    <a:pt x="3155347" y="1366742"/>
                  </a:cubicBezTo>
                  <a:cubicBezTo>
                    <a:pt x="3151156" y="1366933"/>
                    <a:pt x="3147060" y="1367314"/>
                    <a:pt x="3142869" y="1367409"/>
                  </a:cubicBezTo>
                  <a:cubicBezTo>
                    <a:pt x="3130105" y="1367600"/>
                    <a:pt x="3117342" y="1367314"/>
                    <a:pt x="3104578" y="1367981"/>
                  </a:cubicBezTo>
                  <a:cubicBezTo>
                    <a:pt x="3096768" y="1368362"/>
                    <a:pt x="3088577" y="1372267"/>
                    <a:pt x="3081337" y="1370838"/>
                  </a:cubicBezTo>
                  <a:cubicBezTo>
                    <a:pt x="3066574" y="1368076"/>
                    <a:pt x="3051810" y="1374267"/>
                    <a:pt x="3037047" y="1369124"/>
                  </a:cubicBezTo>
                  <a:cubicBezTo>
                    <a:pt x="3032474" y="1367600"/>
                    <a:pt x="3026188" y="1371410"/>
                    <a:pt x="3020663" y="1371600"/>
                  </a:cubicBezTo>
                  <a:cubicBezTo>
                    <a:pt x="3006852" y="1372076"/>
                    <a:pt x="2993041" y="1371981"/>
                    <a:pt x="2979230" y="1371886"/>
                  </a:cubicBezTo>
                  <a:cubicBezTo>
                    <a:pt x="2966847" y="1371791"/>
                    <a:pt x="2953988" y="1373124"/>
                    <a:pt x="2942082" y="1370457"/>
                  </a:cubicBezTo>
                  <a:cubicBezTo>
                    <a:pt x="2929604" y="1367600"/>
                    <a:pt x="2918365" y="1367981"/>
                    <a:pt x="2906268" y="1371219"/>
                  </a:cubicBezTo>
                  <a:cubicBezTo>
                    <a:pt x="2897981" y="1373410"/>
                    <a:pt x="2889218" y="1373696"/>
                    <a:pt x="2880646" y="1374362"/>
                  </a:cubicBezTo>
                  <a:cubicBezTo>
                    <a:pt x="2871407" y="1375124"/>
                    <a:pt x="2861215" y="1373124"/>
                    <a:pt x="2852833" y="1376267"/>
                  </a:cubicBezTo>
                  <a:cubicBezTo>
                    <a:pt x="2827877" y="1385602"/>
                    <a:pt x="2802255" y="1387602"/>
                    <a:pt x="2776157" y="1387602"/>
                  </a:cubicBezTo>
                  <a:cubicBezTo>
                    <a:pt x="2771394" y="1387602"/>
                    <a:pt x="2766536" y="1386269"/>
                    <a:pt x="2761965" y="1384840"/>
                  </a:cubicBezTo>
                  <a:cubicBezTo>
                    <a:pt x="2735294" y="1376267"/>
                    <a:pt x="2708529" y="1377029"/>
                    <a:pt x="2681383" y="1382268"/>
                  </a:cubicBezTo>
                  <a:cubicBezTo>
                    <a:pt x="2675763" y="1383411"/>
                    <a:pt x="2669477" y="1383602"/>
                    <a:pt x="2663857" y="1382459"/>
                  </a:cubicBezTo>
                  <a:cubicBezTo>
                    <a:pt x="2648045" y="1379125"/>
                    <a:pt x="2632710" y="1373600"/>
                    <a:pt x="2616803" y="1371219"/>
                  </a:cubicBezTo>
                  <a:cubicBezTo>
                    <a:pt x="2590515" y="1367314"/>
                    <a:pt x="2567750" y="1380458"/>
                    <a:pt x="2544223" y="1389031"/>
                  </a:cubicBezTo>
                  <a:cubicBezTo>
                    <a:pt x="2521839" y="1397127"/>
                    <a:pt x="2502789" y="1415415"/>
                    <a:pt x="2476309" y="1411319"/>
                  </a:cubicBezTo>
                  <a:cubicBezTo>
                    <a:pt x="2473643" y="1410938"/>
                    <a:pt x="2470690" y="1413510"/>
                    <a:pt x="2467737" y="1414177"/>
                  </a:cubicBezTo>
                  <a:cubicBezTo>
                    <a:pt x="2459641" y="1415987"/>
                    <a:pt x="2451545" y="1418177"/>
                    <a:pt x="2443353" y="1419035"/>
                  </a:cubicBezTo>
                  <a:cubicBezTo>
                    <a:pt x="2433352" y="1420178"/>
                    <a:pt x="2423160" y="1419797"/>
                    <a:pt x="2413159" y="1420749"/>
                  </a:cubicBezTo>
                  <a:cubicBezTo>
                    <a:pt x="2400300" y="1421892"/>
                    <a:pt x="2387632" y="1424940"/>
                    <a:pt x="2374868" y="1424940"/>
                  </a:cubicBezTo>
                  <a:cubicBezTo>
                    <a:pt x="2364581" y="1424940"/>
                    <a:pt x="2354389" y="1421416"/>
                    <a:pt x="2344198" y="1419701"/>
                  </a:cubicBezTo>
                  <a:cubicBezTo>
                    <a:pt x="2329815" y="1417320"/>
                    <a:pt x="2314003" y="1417987"/>
                    <a:pt x="2301335" y="1411891"/>
                  </a:cubicBezTo>
                  <a:cubicBezTo>
                    <a:pt x="2287810" y="1405414"/>
                    <a:pt x="2274951" y="1402461"/>
                    <a:pt x="2260949" y="1404461"/>
                  </a:cubicBezTo>
                  <a:cubicBezTo>
                    <a:pt x="2256282" y="1405128"/>
                    <a:pt x="2250281" y="1409129"/>
                    <a:pt x="2248186" y="1413224"/>
                  </a:cubicBezTo>
                  <a:cubicBezTo>
                    <a:pt x="2243518" y="1422368"/>
                    <a:pt x="2237137" y="1423988"/>
                    <a:pt x="2228469" y="1420844"/>
                  </a:cubicBezTo>
                  <a:cubicBezTo>
                    <a:pt x="2220944" y="1418177"/>
                    <a:pt x="2211705" y="1416844"/>
                    <a:pt x="2206562" y="1411700"/>
                  </a:cubicBezTo>
                  <a:cubicBezTo>
                    <a:pt x="2191988" y="1397127"/>
                    <a:pt x="2173414" y="1396651"/>
                    <a:pt x="2155317" y="1392746"/>
                  </a:cubicBezTo>
                  <a:cubicBezTo>
                    <a:pt x="2144269" y="1390364"/>
                    <a:pt x="2133981" y="1390269"/>
                    <a:pt x="2122932" y="1391888"/>
                  </a:cubicBezTo>
                  <a:cubicBezTo>
                    <a:pt x="2098930" y="1395508"/>
                    <a:pt x="2075593" y="1390364"/>
                    <a:pt x="2052542" y="1383792"/>
                  </a:cubicBezTo>
                  <a:cubicBezTo>
                    <a:pt x="2037302" y="1379411"/>
                    <a:pt x="2021681" y="1376744"/>
                    <a:pt x="2006537" y="1372267"/>
                  </a:cubicBezTo>
                  <a:cubicBezTo>
                    <a:pt x="1995202" y="1368838"/>
                    <a:pt x="1983868" y="1364742"/>
                    <a:pt x="1973486" y="1359218"/>
                  </a:cubicBezTo>
                  <a:cubicBezTo>
                    <a:pt x="1958435" y="1351121"/>
                    <a:pt x="1945292" y="1338929"/>
                    <a:pt x="1926146" y="1342168"/>
                  </a:cubicBezTo>
                  <a:cubicBezTo>
                    <a:pt x="1909286" y="1345025"/>
                    <a:pt x="1894047" y="1339025"/>
                    <a:pt x="1878616" y="1333310"/>
                  </a:cubicBezTo>
                  <a:cubicBezTo>
                    <a:pt x="1867281" y="1329119"/>
                    <a:pt x="1855948" y="1324832"/>
                    <a:pt x="1844231" y="1322165"/>
                  </a:cubicBezTo>
                  <a:cubicBezTo>
                    <a:pt x="1830324" y="1319022"/>
                    <a:pt x="1814608" y="1320356"/>
                    <a:pt x="1802225" y="1314545"/>
                  </a:cubicBezTo>
                  <a:cubicBezTo>
                    <a:pt x="1789271" y="1308449"/>
                    <a:pt x="1778509" y="1312545"/>
                    <a:pt x="1766983" y="1314260"/>
                  </a:cubicBezTo>
                  <a:cubicBezTo>
                    <a:pt x="1748600" y="1316927"/>
                    <a:pt x="1730311" y="1321880"/>
                    <a:pt x="1711738" y="1315593"/>
                  </a:cubicBezTo>
                  <a:cubicBezTo>
                    <a:pt x="1689164" y="1307973"/>
                    <a:pt x="1666780" y="1299782"/>
                    <a:pt x="1644111" y="1292543"/>
                  </a:cubicBezTo>
                  <a:cubicBezTo>
                    <a:pt x="1635347" y="1289780"/>
                    <a:pt x="1625919" y="1288637"/>
                    <a:pt x="1616774" y="1287399"/>
                  </a:cubicBezTo>
                  <a:cubicBezTo>
                    <a:pt x="1608107" y="1286351"/>
                    <a:pt x="1597725" y="1289018"/>
                    <a:pt x="1591056" y="1285018"/>
                  </a:cubicBezTo>
                  <a:cubicBezTo>
                    <a:pt x="1573911" y="1274731"/>
                    <a:pt x="1556291" y="1269683"/>
                    <a:pt x="1536478" y="1269683"/>
                  </a:cubicBezTo>
                  <a:cubicBezTo>
                    <a:pt x="1529048" y="1269683"/>
                    <a:pt x="1521809" y="1265396"/>
                    <a:pt x="1514285" y="1264634"/>
                  </a:cubicBezTo>
                  <a:cubicBezTo>
                    <a:pt x="1503997" y="1263682"/>
                    <a:pt x="1492186" y="1261110"/>
                    <a:pt x="1483233" y="1264730"/>
                  </a:cubicBezTo>
                  <a:cubicBezTo>
                    <a:pt x="1462183" y="1273302"/>
                    <a:pt x="1445134" y="1266158"/>
                    <a:pt x="1426750" y="1257681"/>
                  </a:cubicBezTo>
                  <a:cubicBezTo>
                    <a:pt x="1408652" y="1249299"/>
                    <a:pt x="1389602" y="1242632"/>
                    <a:pt x="1370362" y="1237107"/>
                  </a:cubicBezTo>
                  <a:cubicBezTo>
                    <a:pt x="1363123" y="1235107"/>
                    <a:pt x="1354456" y="1238441"/>
                    <a:pt x="1346454" y="1239107"/>
                  </a:cubicBezTo>
                  <a:cubicBezTo>
                    <a:pt x="1343596" y="1239298"/>
                    <a:pt x="1340453" y="1239584"/>
                    <a:pt x="1337882" y="1238631"/>
                  </a:cubicBezTo>
                  <a:cubicBezTo>
                    <a:pt x="1313022" y="1229487"/>
                    <a:pt x="1287780" y="1222534"/>
                    <a:pt x="1260825" y="1227296"/>
                  </a:cubicBezTo>
                  <a:cubicBezTo>
                    <a:pt x="1258349" y="1227773"/>
                    <a:pt x="1255586" y="1226725"/>
                    <a:pt x="1253109" y="1226058"/>
                  </a:cubicBezTo>
                  <a:cubicBezTo>
                    <a:pt x="1241012" y="1222629"/>
                    <a:pt x="1229201" y="1217200"/>
                    <a:pt x="1216915" y="1215962"/>
                  </a:cubicBezTo>
                  <a:cubicBezTo>
                    <a:pt x="1186625" y="1212914"/>
                    <a:pt x="1156146" y="1211675"/>
                    <a:pt x="1125664" y="1209675"/>
                  </a:cubicBezTo>
                  <a:cubicBezTo>
                    <a:pt x="1123759" y="1209580"/>
                    <a:pt x="1121759" y="1209580"/>
                    <a:pt x="1120045" y="1208913"/>
                  </a:cubicBezTo>
                  <a:cubicBezTo>
                    <a:pt x="1108805" y="1204817"/>
                    <a:pt x="1098995" y="1206151"/>
                    <a:pt x="1089469" y="1213961"/>
                  </a:cubicBezTo>
                  <a:cubicBezTo>
                    <a:pt x="1085278" y="1217390"/>
                    <a:pt x="1079563" y="1219200"/>
                    <a:pt x="1074325" y="1221105"/>
                  </a:cubicBezTo>
                  <a:cubicBezTo>
                    <a:pt x="1066609" y="1223963"/>
                    <a:pt x="1058704" y="1226725"/>
                    <a:pt x="1050703" y="1228535"/>
                  </a:cubicBezTo>
                  <a:cubicBezTo>
                    <a:pt x="1042797" y="1230249"/>
                    <a:pt x="1034320" y="1232630"/>
                    <a:pt x="1026700" y="1231297"/>
                  </a:cubicBezTo>
                  <a:cubicBezTo>
                    <a:pt x="1012984" y="1228916"/>
                    <a:pt x="999934" y="1223582"/>
                    <a:pt x="986409" y="1220057"/>
                  </a:cubicBezTo>
                  <a:cubicBezTo>
                    <a:pt x="981742" y="1218819"/>
                    <a:pt x="976598" y="1219010"/>
                    <a:pt x="971741" y="1218914"/>
                  </a:cubicBezTo>
                  <a:cubicBezTo>
                    <a:pt x="960596" y="1218629"/>
                    <a:pt x="949166" y="1221391"/>
                    <a:pt x="939070" y="1213485"/>
                  </a:cubicBezTo>
                  <a:cubicBezTo>
                    <a:pt x="929736" y="1206056"/>
                    <a:pt x="920305" y="1208246"/>
                    <a:pt x="910495" y="1213866"/>
                  </a:cubicBezTo>
                  <a:cubicBezTo>
                    <a:pt x="903446" y="1217867"/>
                    <a:pt x="895446" y="1221010"/>
                    <a:pt x="887540" y="1222534"/>
                  </a:cubicBezTo>
                  <a:cubicBezTo>
                    <a:pt x="876681" y="1224629"/>
                    <a:pt x="865918" y="1225487"/>
                    <a:pt x="854202" y="1224248"/>
                  </a:cubicBezTo>
                  <a:cubicBezTo>
                    <a:pt x="845915" y="1223391"/>
                    <a:pt x="839152" y="1223010"/>
                    <a:pt x="832675" y="1217962"/>
                  </a:cubicBezTo>
                  <a:cubicBezTo>
                    <a:pt x="831628" y="1217200"/>
                    <a:pt x="829723" y="1217009"/>
                    <a:pt x="828294" y="1217105"/>
                  </a:cubicBezTo>
                  <a:cubicBezTo>
                    <a:pt x="809530" y="1218724"/>
                    <a:pt x="790956" y="1217867"/>
                    <a:pt x="772001" y="1216723"/>
                  </a:cubicBezTo>
                  <a:cubicBezTo>
                    <a:pt x="747904" y="1215200"/>
                    <a:pt x="722566" y="1219676"/>
                    <a:pt x="701707" y="1235678"/>
                  </a:cubicBezTo>
                  <a:cubicBezTo>
                    <a:pt x="698659" y="1238060"/>
                    <a:pt x="694087" y="1239107"/>
                    <a:pt x="690086" y="1239679"/>
                  </a:cubicBezTo>
                  <a:cubicBezTo>
                    <a:pt x="671227" y="1242155"/>
                    <a:pt x="652272" y="1243870"/>
                    <a:pt x="633412" y="1246632"/>
                  </a:cubicBezTo>
                  <a:cubicBezTo>
                    <a:pt x="623125" y="1248156"/>
                    <a:pt x="612362" y="1249490"/>
                    <a:pt x="603028" y="1253681"/>
                  </a:cubicBezTo>
                  <a:cubicBezTo>
                    <a:pt x="593885" y="1257776"/>
                    <a:pt x="586549" y="1262634"/>
                    <a:pt x="581120" y="1254062"/>
                  </a:cubicBezTo>
                  <a:cubicBezTo>
                    <a:pt x="571406" y="1258634"/>
                    <a:pt x="562927" y="1262444"/>
                    <a:pt x="554642" y="1266539"/>
                  </a:cubicBezTo>
                  <a:cubicBezTo>
                    <a:pt x="551593" y="1268063"/>
                    <a:pt x="549021" y="1270540"/>
                    <a:pt x="545973" y="1271969"/>
                  </a:cubicBezTo>
                  <a:cubicBezTo>
                    <a:pt x="542734" y="1273493"/>
                    <a:pt x="539115" y="1274445"/>
                    <a:pt x="535591" y="1275207"/>
                  </a:cubicBezTo>
                  <a:cubicBezTo>
                    <a:pt x="519874" y="1278636"/>
                    <a:pt x="504158" y="1281779"/>
                    <a:pt x="488538" y="1285494"/>
                  </a:cubicBezTo>
                  <a:cubicBezTo>
                    <a:pt x="485489" y="1286256"/>
                    <a:pt x="482917" y="1289304"/>
                    <a:pt x="480155" y="1291304"/>
                  </a:cubicBezTo>
                  <a:cubicBezTo>
                    <a:pt x="478345" y="1292638"/>
                    <a:pt x="476536" y="1294638"/>
                    <a:pt x="474535" y="1294924"/>
                  </a:cubicBezTo>
                  <a:cubicBezTo>
                    <a:pt x="459295" y="1297210"/>
                    <a:pt x="444151" y="1299877"/>
                    <a:pt x="428816" y="1301020"/>
                  </a:cubicBezTo>
                  <a:cubicBezTo>
                    <a:pt x="415957" y="1301972"/>
                    <a:pt x="403574" y="1301687"/>
                    <a:pt x="400241" y="1318260"/>
                  </a:cubicBezTo>
                  <a:cubicBezTo>
                    <a:pt x="399669" y="1321118"/>
                    <a:pt x="395573" y="1324166"/>
                    <a:pt x="392431" y="1325594"/>
                  </a:cubicBezTo>
                  <a:cubicBezTo>
                    <a:pt x="383477" y="1329690"/>
                    <a:pt x="373951" y="1332452"/>
                    <a:pt x="365093" y="1336643"/>
                  </a:cubicBezTo>
                  <a:cubicBezTo>
                    <a:pt x="336042" y="1350645"/>
                    <a:pt x="305658" y="1359503"/>
                    <a:pt x="273177" y="1357884"/>
                  </a:cubicBezTo>
                  <a:cubicBezTo>
                    <a:pt x="263081" y="1357408"/>
                    <a:pt x="253270" y="1352264"/>
                    <a:pt x="246888" y="1350359"/>
                  </a:cubicBezTo>
                  <a:cubicBezTo>
                    <a:pt x="228506" y="1357884"/>
                    <a:pt x="213075" y="1365123"/>
                    <a:pt x="196977" y="1370552"/>
                  </a:cubicBezTo>
                  <a:cubicBezTo>
                    <a:pt x="182785" y="1375410"/>
                    <a:pt x="167926" y="1378458"/>
                    <a:pt x="153352" y="1381982"/>
                  </a:cubicBezTo>
                  <a:cubicBezTo>
                    <a:pt x="148018" y="1383316"/>
                    <a:pt x="142589" y="1384078"/>
                    <a:pt x="137160" y="1384745"/>
                  </a:cubicBezTo>
                  <a:cubicBezTo>
                    <a:pt x="120206" y="1386840"/>
                    <a:pt x="102489" y="1381792"/>
                    <a:pt x="85917" y="1389793"/>
                  </a:cubicBezTo>
                  <a:cubicBezTo>
                    <a:pt x="77248" y="1393984"/>
                    <a:pt x="68675" y="1399032"/>
                    <a:pt x="59532" y="1401223"/>
                  </a:cubicBezTo>
                  <a:cubicBezTo>
                    <a:pt x="49721" y="1403604"/>
                    <a:pt x="40124" y="1407319"/>
                    <a:pt x="30325" y="1409974"/>
                  </a:cubicBezTo>
                  <a:lnTo>
                    <a:pt x="0" y="1412360"/>
                  </a:lnTo>
                  <a:lnTo>
                    <a:pt x="0" y="1058622"/>
                  </a:lnTo>
                  <a:lnTo>
                    <a:pt x="17145" y="1060228"/>
                  </a:lnTo>
                  <a:cubicBezTo>
                    <a:pt x="26480" y="1061561"/>
                    <a:pt x="35528" y="1066133"/>
                    <a:pt x="44672" y="1066324"/>
                  </a:cubicBezTo>
                  <a:cubicBezTo>
                    <a:pt x="59055" y="1066610"/>
                    <a:pt x="71819" y="1068419"/>
                    <a:pt x="84677" y="1076230"/>
                  </a:cubicBezTo>
                  <a:cubicBezTo>
                    <a:pt x="104108" y="1087946"/>
                    <a:pt x="120110" y="1082993"/>
                    <a:pt x="132017" y="1064990"/>
                  </a:cubicBezTo>
                  <a:cubicBezTo>
                    <a:pt x="133255" y="1063181"/>
                    <a:pt x="134874" y="1060799"/>
                    <a:pt x="136779" y="1060323"/>
                  </a:cubicBezTo>
                  <a:cubicBezTo>
                    <a:pt x="153639" y="1056132"/>
                    <a:pt x="170974" y="1048131"/>
                    <a:pt x="187547" y="1049179"/>
                  </a:cubicBezTo>
                  <a:cubicBezTo>
                    <a:pt x="216789" y="1051084"/>
                    <a:pt x="244316" y="1048798"/>
                    <a:pt x="270891" y="1036415"/>
                  </a:cubicBezTo>
                  <a:cubicBezTo>
                    <a:pt x="272510" y="1035653"/>
                    <a:pt x="274987" y="1034891"/>
                    <a:pt x="276320" y="1035558"/>
                  </a:cubicBezTo>
                  <a:cubicBezTo>
                    <a:pt x="292322" y="1043845"/>
                    <a:pt x="309848" y="1050417"/>
                    <a:pt x="323755" y="1061561"/>
                  </a:cubicBezTo>
                  <a:cubicBezTo>
                    <a:pt x="336995" y="1072134"/>
                    <a:pt x="352997" y="1072229"/>
                    <a:pt x="361855" y="1057942"/>
                  </a:cubicBezTo>
                  <a:cubicBezTo>
                    <a:pt x="366236" y="1050893"/>
                    <a:pt x="372332" y="1042702"/>
                    <a:pt x="379571" y="1039939"/>
                  </a:cubicBezTo>
                  <a:cubicBezTo>
                    <a:pt x="395954" y="1033653"/>
                    <a:pt x="413481" y="1030414"/>
                    <a:pt x="430530" y="1025747"/>
                  </a:cubicBezTo>
                  <a:cubicBezTo>
                    <a:pt x="451581" y="1020032"/>
                    <a:pt x="472345" y="1020032"/>
                    <a:pt x="493300" y="1027176"/>
                  </a:cubicBezTo>
                  <a:cubicBezTo>
                    <a:pt x="508064" y="1032224"/>
                    <a:pt x="523113" y="1032224"/>
                    <a:pt x="537782" y="1025366"/>
                  </a:cubicBezTo>
                  <a:cubicBezTo>
                    <a:pt x="545687" y="1021652"/>
                    <a:pt x="553784" y="1017842"/>
                    <a:pt x="562166" y="1015746"/>
                  </a:cubicBezTo>
                  <a:cubicBezTo>
                    <a:pt x="567595" y="1014412"/>
                    <a:pt x="573881" y="1015651"/>
                    <a:pt x="579596" y="1016699"/>
                  </a:cubicBezTo>
                  <a:cubicBezTo>
                    <a:pt x="590645" y="1018794"/>
                    <a:pt x="602075" y="1025176"/>
                    <a:pt x="612362" y="1023557"/>
                  </a:cubicBezTo>
                  <a:cubicBezTo>
                    <a:pt x="647891" y="1017842"/>
                    <a:pt x="681419" y="1031272"/>
                    <a:pt x="716090" y="1031653"/>
                  </a:cubicBezTo>
                  <a:cubicBezTo>
                    <a:pt x="731806" y="1031843"/>
                    <a:pt x="747332" y="1034891"/>
                    <a:pt x="758381" y="1018985"/>
                  </a:cubicBezTo>
                  <a:cubicBezTo>
                    <a:pt x="759809" y="1016889"/>
                    <a:pt x="766763" y="1018032"/>
                    <a:pt x="771049" y="1018699"/>
                  </a:cubicBezTo>
                  <a:cubicBezTo>
                    <a:pt x="780574" y="1020128"/>
                    <a:pt x="790004" y="1023747"/>
                    <a:pt x="799433" y="1023652"/>
                  </a:cubicBezTo>
                  <a:cubicBezTo>
                    <a:pt x="818960" y="1023557"/>
                    <a:pt x="838581" y="1022033"/>
                    <a:pt x="858012" y="1020318"/>
                  </a:cubicBezTo>
                  <a:cubicBezTo>
                    <a:pt x="865346" y="1019651"/>
                    <a:pt x="872395" y="1017080"/>
                    <a:pt x="879634" y="1015270"/>
                  </a:cubicBezTo>
                  <a:cubicBezTo>
                    <a:pt x="883634" y="1014222"/>
                    <a:pt x="887921" y="1011460"/>
                    <a:pt x="891635" y="1012031"/>
                  </a:cubicBezTo>
                  <a:cubicBezTo>
                    <a:pt x="913162" y="1015365"/>
                    <a:pt x="932879" y="1007174"/>
                    <a:pt x="953262" y="1003078"/>
                  </a:cubicBezTo>
                  <a:cubicBezTo>
                    <a:pt x="962692" y="1001173"/>
                    <a:pt x="971550" y="996601"/>
                    <a:pt x="980694" y="993458"/>
                  </a:cubicBezTo>
                  <a:cubicBezTo>
                    <a:pt x="983075" y="992600"/>
                    <a:pt x="985742" y="991838"/>
                    <a:pt x="988124" y="992029"/>
                  </a:cubicBezTo>
                  <a:cubicBezTo>
                    <a:pt x="1001744" y="993172"/>
                    <a:pt x="1015270" y="994791"/>
                    <a:pt x="1028795" y="996029"/>
                  </a:cubicBezTo>
                  <a:cubicBezTo>
                    <a:pt x="1041083" y="997172"/>
                    <a:pt x="1053465" y="997553"/>
                    <a:pt x="1059275" y="1011555"/>
                  </a:cubicBezTo>
                  <a:cubicBezTo>
                    <a:pt x="1060133" y="1013746"/>
                    <a:pt x="1062990" y="1015365"/>
                    <a:pt x="1065181" y="1016794"/>
                  </a:cubicBezTo>
                  <a:cubicBezTo>
                    <a:pt x="1098995" y="1038797"/>
                    <a:pt x="1117092" y="1038225"/>
                    <a:pt x="1150144" y="1014984"/>
                  </a:cubicBezTo>
                  <a:cubicBezTo>
                    <a:pt x="1153573" y="1012603"/>
                    <a:pt x="1160907" y="1010888"/>
                    <a:pt x="1163193" y="1012793"/>
                  </a:cubicBezTo>
                  <a:cubicBezTo>
                    <a:pt x="1182624" y="1028605"/>
                    <a:pt x="1203865" y="1026890"/>
                    <a:pt x="1226249" y="1021937"/>
                  </a:cubicBezTo>
                  <a:cubicBezTo>
                    <a:pt x="1232059" y="1020604"/>
                    <a:pt x="1240251" y="1020604"/>
                    <a:pt x="1244632" y="1023747"/>
                  </a:cubicBezTo>
                  <a:cubicBezTo>
                    <a:pt x="1265492" y="1038320"/>
                    <a:pt x="1287876" y="1036225"/>
                    <a:pt x="1310545" y="1031939"/>
                  </a:cubicBezTo>
                  <a:cubicBezTo>
                    <a:pt x="1314069" y="1031272"/>
                    <a:pt x="1318356" y="1027652"/>
                    <a:pt x="1319879" y="1024319"/>
                  </a:cubicBezTo>
                  <a:cubicBezTo>
                    <a:pt x="1325309" y="1012508"/>
                    <a:pt x="1335501" y="1008507"/>
                    <a:pt x="1346740" y="1005173"/>
                  </a:cubicBezTo>
                  <a:cubicBezTo>
                    <a:pt x="1364457" y="999744"/>
                    <a:pt x="1381887" y="993362"/>
                    <a:pt x="1399699" y="988219"/>
                  </a:cubicBezTo>
                  <a:cubicBezTo>
                    <a:pt x="1404081" y="986981"/>
                    <a:pt x="1409510" y="987743"/>
                    <a:pt x="1414082" y="989171"/>
                  </a:cubicBezTo>
                  <a:cubicBezTo>
                    <a:pt x="1429703" y="994029"/>
                    <a:pt x="1439609" y="1006221"/>
                    <a:pt x="1450467" y="1017461"/>
                  </a:cubicBezTo>
                  <a:cubicBezTo>
                    <a:pt x="1455230" y="1022414"/>
                    <a:pt x="1461802" y="1025938"/>
                    <a:pt x="1468184" y="1028795"/>
                  </a:cubicBezTo>
                  <a:cubicBezTo>
                    <a:pt x="1484757" y="1036130"/>
                    <a:pt x="1501712" y="1042702"/>
                    <a:pt x="1518476" y="1049655"/>
                  </a:cubicBezTo>
                  <a:cubicBezTo>
                    <a:pt x="1520095" y="1050322"/>
                    <a:pt x="1521428" y="1052036"/>
                    <a:pt x="1522667" y="1053465"/>
                  </a:cubicBezTo>
                  <a:cubicBezTo>
                    <a:pt x="1535049" y="1068515"/>
                    <a:pt x="1547336" y="1083659"/>
                    <a:pt x="1559814" y="1098709"/>
                  </a:cubicBezTo>
                  <a:cubicBezTo>
                    <a:pt x="1562195" y="1101566"/>
                    <a:pt x="1565625" y="1103662"/>
                    <a:pt x="1568196" y="1106424"/>
                  </a:cubicBezTo>
                  <a:cubicBezTo>
                    <a:pt x="1571816" y="1110234"/>
                    <a:pt x="1576388" y="1113854"/>
                    <a:pt x="1578293" y="1118426"/>
                  </a:cubicBezTo>
                  <a:cubicBezTo>
                    <a:pt x="1584198" y="1132808"/>
                    <a:pt x="1595533" y="1139000"/>
                    <a:pt x="1609820" y="1141667"/>
                  </a:cubicBezTo>
                  <a:cubicBezTo>
                    <a:pt x="1622870" y="1144143"/>
                    <a:pt x="1635919" y="1146239"/>
                    <a:pt x="1648873" y="1149096"/>
                  </a:cubicBezTo>
                  <a:cubicBezTo>
                    <a:pt x="1664684" y="1152525"/>
                    <a:pt x="1680401" y="1156240"/>
                    <a:pt x="1696022" y="1160431"/>
                  </a:cubicBezTo>
                  <a:cubicBezTo>
                    <a:pt x="1702784" y="1162241"/>
                    <a:pt x="1709928" y="1164336"/>
                    <a:pt x="1715739" y="1168051"/>
                  </a:cubicBezTo>
                  <a:cubicBezTo>
                    <a:pt x="1732026" y="1178338"/>
                    <a:pt x="1749457" y="1185291"/>
                    <a:pt x="1768602" y="1182529"/>
                  </a:cubicBezTo>
                  <a:cubicBezTo>
                    <a:pt x="1783937" y="1180338"/>
                    <a:pt x="1796796" y="1185958"/>
                    <a:pt x="1806321" y="1194721"/>
                  </a:cubicBezTo>
                  <a:cubicBezTo>
                    <a:pt x="1823657" y="1210628"/>
                    <a:pt x="1842230" y="1207008"/>
                    <a:pt x="1860709" y="1201865"/>
                  </a:cubicBezTo>
                  <a:cubicBezTo>
                    <a:pt x="1870234" y="1199198"/>
                    <a:pt x="1878044" y="1199579"/>
                    <a:pt x="1887093" y="1202150"/>
                  </a:cubicBezTo>
                  <a:cubicBezTo>
                    <a:pt x="1908048" y="1208151"/>
                    <a:pt x="1922050" y="1224439"/>
                    <a:pt x="1935575" y="1238726"/>
                  </a:cubicBezTo>
                  <a:cubicBezTo>
                    <a:pt x="1947101" y="1250918"/>
                    <a:pt x="1960055" y="1257776"/>
                    <a:pt x="1974247" y="1262920"/>
                  </a:cubicBezTo>
                  <a:cubicBezTo>
                    <a:pt x="1992154" y="1269492"/>
                    <a:pt x="2006346" y="1267016"/>
                    <a:pt x="2014919" y="1251204"/>
                  </a:cubicBezTo>
                  <a:cubicBezTo>
                    <a:pt x="2017300" y="1246727"/>
                    <a:pt x="2021491" y="1241488"/>
                    <a:pt x="2025968" y="1240155"/>
                  </a:cubicBezTo>
                  <a:cubicBezTo>
                    <a:pt x="2047589" y="1233488"/>
                    <a:pt x="2069497" y="1223772"/>
                    <a:pt x="2092643" y="1229678"/>
                  </a:cubicBezTo>
                  <a:cubicBezTo>
                    <a:pt x="2124647" y="1237774"/>
                    <a:pt x="2155889" y="1237298"/>
                    <a:pt x="2187893" y="1229297"/>
                  </a:cubicBezTo>
                  <a:cubicBezTo>
                    <a:pt x="2239804" y="1216343"/>
                    <a:pt x="2291715" y="1202627"/>
                    <a:pt x="2346294" y="1205484"/>
                  </a:cubicBezTo>
                  <a:cubicBezTo>
                    <a:pt x="2355342" y="1205960"/>
                    <a:pt x="2366105" y="1200150"/>
                    <a:pt x="2373916" y="1194435"/>
                  </a:cubicBezTo>
                  <a:cubicBezTo>
                    <a:pt x="2388870" y="1183577"/>
                    <a:pt x="2388203" y="1182719"/>
                    <a:pt x="2404967" y="1191673"/>
                  </a:cubicBezTo>
                  <a:cubicBezTo>
                    <a:pt x="2408968" y="1193864"/>
                    <a:pt x="2413921" y="1195197"/>
                    <a:pt x="2416874" y="1198436"/>
                  </a:cubicBezTo>
                  <a:cubicBezTo>
                    <a:pt x="2431923" y="1214914"/>
                    <a:pt x="2450497" y="1210913"/>
                    <a:pt x="2468975" y="1208532"/>
                  </a:cubicBezTo>
                  <a:cubicBezTo>
                    <a:pt x="2472214" y="1208056"/>
                    <a:pt x="2476119" y="1207389"/>
                    <a:pt x="2478882" y="1208723"/>
                  </a:cubicBezTo>
                  <a:cubicBezTo>
                    <a:pt x="2491359" y="1214723"/>
                    <a:pt x="2501932" y="1212628"/>
                    <a:pt x="2512791" y="1204436"/>
                  </a:cubicBezTo>
                  <a:cubicBezTo>
                    <a:pt x="2522220" y="1197388"/>
                    <a:pt x="2533079" y="1193197"/>
                    <a:pt x="2544223" y="1201960"/>
                  </a:cubicBezTo>
                  <a:cubicBezTo>
                    <a:pt x="2568988" y="1221391"/>
                    <a:pt x="2595467" y="1222343"/>
                    <a:pt x="2623471" y="1210056"/>
                  </a:cubicBezTo>
                  <a:cubicBezTo>
                    <a:pt x="2643473" y="1201293"/>
                    <a:pt x="2663190" y="1199293"/>
                    <a:pt x="2684241" y="1208151"/>
                  </a:cubicBezTo>
                  <a:cubicBezTo>
                    <a:pt x="2692337" y="1211580"/>
                    <a:pt x="2702814" y="1209294"/>
                    <a:pt x="2712244" y="1210056"/>
                  </a:cubicBezTo>
                  <a:cubicBezTo>
                    <a:pt x="2717578" y="1210437"/>
                    <a:pt x="2723484" y="1210532"/>
                    <a:pt x="2728055" y="1212914"/>
                  </a:cubicBezTo>
                  <a:cubicBezTo>
                    <a:pt x="2740248" y="1219010"/>
                    <a:pt x="2751582" y="1226820"/>
                    <a:pt x="2763869" y="1232821"/>
                  </a:cubicBezTo>
                  <a:cubicBezTo>
                    <a:pt x="2769775" y="1235678"/>
                    <a:pt x="2776823" y="1237202"/>
                    <a:pt x="2783491" y="1237298"/>
                  </a:cubicBezTo>
                  <a:cubicBezTo>
                    <a:pt x="2803208" y="1237774"/>
                    <a:pt x="2822925" y="1237774"/>
                    <a:pt x="2842546" y="1236917"/>
                  </a:cubicBezTo>
                  <a:cubicBezTo>
                    <a:pt x="2874931" y="1235583"/>
                    <a:pt x="2907792" y="1235297"/>
                    <a:pt x="2931128" y="1206913"/>
                  </a:cubicBezTo>
                  <a:cubicBezTo>
                    <a:pt x="2933034" y="1204627"/>
                    <a:pt x="2937129" y="1203293"/>
                    <a:pt x="2940368" y="1202912"/>
                  </a:cubicBezTo>
                  <a:cubicBezTo>
                    <a:pt x="2955322" y="1201103"/>
                    <a:pt x="2970657" y="1200912"/>
                    <a:pt x="2985421" y="1197959"/>
                  </a:cubicBezTo>
                  <a:cubicBezTo>
                    <a:pt x="2997232" y="1195578"/>
                    <a:pt x="3007043" y="1196340"/>
                    <a:pt x="3015996" y="1204722"/>
                  </a:cubicBezTo>
                  <a:cubicBezTo>
                    <a:pt x="3027712" y="1215771"/>
                    <a:pt x="3042000" y="1222248"/>
                    <a:pt x="3057621" y="1218724"/>
                  </a:cubicBezTo>
                  <a:cubicBezTo>
                    <a:pt x="3073241" y="1215295"/>
                    <a:pt x="3083528" y="1222724"/>
                    <a:pt x="3095054" y="1230440"/>
                  </a:cubicBezTo>
                  <a:cubicBezTo>
                    <a:pt x="3103436" y="1236059"/>
                    <a:pt x="3112961" y="1243108"/>
                    <a:pt x="3122295" y="1243679"/>
                  </a:cubicBezTo>
                  <a:cubicBezTo>
                    <a:pt x="3143441" y="1244917"/>
                    <a:pt x="3161634" y="1264539"/>
                    <a:pt x="3184589" y="1253395"/>
                  </a:cubicBezTo>
                  <a:cubicBezTo>
                    <a:pt x="3186113" y="1252633"/>
                    <a:pt x="3188875" y="1254538"/>
                    <a:pt x="3191066" y="1255014"/>
                  </a:cubicBezTo>
                  <a:cubicBezTo>
                    <a:pt x="3208592" y="1258634"/>
                    <a:pt x="3225070" y="1255109"/>
                    <a:pt x="3237929" y="1243203"/>
                  </a:cubicBezTo>
                  <a:cubicBezTo>
                    <a:pt x="3254788" y="1227677"/>
                    <a:pt x="3273457" y="1226153"/>
                    <a:pt x="3294221" y="1231202"/>
                  </a:cubicBezTo>
                  <a:cubicBezTo>
                    <a:pt x="3300889" y="1232821"/>
                    <a:pt x="3307557" y="1233964"/>
                    <a:pt x="3314319" y="1235297"/>
                  </a:cubicBezTo>
                  <a:cubicBezTo>
                    <a:pt x="3323463" y="1237202"/>
                    <a:pt x="3332703" y="1239203"/>
                    <a:pt x="3341846" y="1241108"/>
                  </a:cubicBezTo>
                  <a:cubicBezTo>
                    <a:pt x="3350705" y="1243013"/>
                    <a:pt x="3360516" y="1246251"/>
                    <a:pt x="3367373" y="1238060"/>
                  </a:cubicBezTo>
                  <a:cubicBezTo>
                    <a:pt x="3373279" y="1231011"/>
                    <a:pt x="3377470" y="1231678"/>
                    <a:pt x="3382899" y="1237774"/>
                  </a:cubicBezTo>
                  <a:cubicBezTo>
                    <a:pt x="3401759" y="1259110"/>
                    <a:pt x="3424619" y="1272445"/>
                    <a:pt x="3453765" y="1273397"/>
                  </a:cubicBezTo>
                  <a:cubicBezTo>
                    <a:pt x="3459766" y="1273588"/>
                    <a:pt x="3465862" y="1274921"/>
                    <a:pt x="3471767" y="1276350"/>
                  </a:cubicBezTo>
                  <a:cubicBezTo>
                    <a:pt x="3475387" y="1277207"/>
                    <a:pt x="3479769" y="1278160"/>
                    <a:pt x="3481959" y="1280732"/>
                  </a:cubicBezTo>
                  <a:cubicBezTo>
                    <a:pt x="3499009" y="1300353"/>
                    <a:pt x="3520250" y="1313974"/>
                    <a:pt x="3543396" y="1324928"/>
                  </a:cubicBezTo>
                  <a:cubicBezTo>
                    <a:pt x="3551682" y="1328833"/>
                    <a:pt x="3560541" y="1332738"/>
                    <a:pt x="3569494" y="1333881"/>
                  </a:cubicBezTo>
                  <a:cubicBezTo>
                    <a:pt x="3578828" y="1335024"/>
                    <a:pt x="3588639" y="1333119"/>
                    <a:pt x="3598164" y="1332071"/>
                  </a:cubicBezTo>
                  <a:cubicBezTo>
                    <a:pt x="3603784" y="1331500"/>
                    <a:pt x="3610261" y="1331595"/>
                    <a:pt x="3614738" y="1328833"/>
                  </a:cubicBezTo>
                  <a:cubicBezTo>
                    <a:pt x="3628930" y="1320165"/>
                    <a:pt x="3642646" y="1310831"/>
                    <a:pt x="3655886" y="1300734"/>
                  </a:cubicBezTo>
                  <a:cubicBezTo>
                    <a:pt x="3667221" y="1292066"/>
                    <a:pt x="3669507" y="1290828"/>
                    <a:pt x="3679317" y="1301687"/>
                  </a:cubicBezTo>
                  <a:cubicBezTo>
                    <a:pt x="3689414" y="1312831"/>
                    <a:pt x="3701987" y="1318641"/>
                    <a:pt x="3715893" y="1321022"/>
                  </a:cubicBezTo>
                  <a:cubicBezTo>
                    <a:pt x="3737896" y="1324737"/>
                    <a:pt x="3760089" y="1327880"/>
                    <a:pt x="3782282" y="1329690"/>
                  </a:cubicBezTo>
                  <a:cubicBezTo>
                    <a:pt x="3802380" y="1331309"/>
                    <a:pt x="3812000" y="1322546"/>
                    <a:pt x="3816001" y="1302639"/>
                  </a:cubicBezTo>
                  <a:cubicBezTo>
                    <a:pt x="3818287" y="1291590"/>
                    <a:pt x="3821240" y="1279588"/>
                    <a:pt x="3833431" y="1276636"/>
                  </a:cubicBezTo>
                  <a:cubicBezTo>
                    <a:pt x="3853339" y="1271873"/>
                    <a:pt x="3874008" y="1269778"/>
                    <a:pt x="3883819" y="1246442"/>
                  </a:cubicBezTo>
                  <a:cubicBezTo>
                    <a:pt x="3889248" y="1251585"/>
                    <a:pt x="3892582" y="1254633"/>
                    <a:pt x="3895821" y="1257681"/>
                  </a:cubicBezTo>
                  <a:cubicBezTo>
                    <a:pt x="3904774" y="1266158"/>
                    <a:pt x="3923347" y="1269778"/>
                    <a:pt x="3932778" y="1262444"/>
                  </a:cubicBezTo>
                  <a:cubicBezTo>
                    <a:pt x="3946684" y="1251776"/>
                    <a:pt x="3959448" y="1253776"/>
                    <a:pt x="3972782" y="1262063"/>
                  </a:cubicBezTo>
                  <a:cubicBezTo>
                    <a:pt x="3995071" y="1275779"/>
                    <a:pt x="4019931" y="1272635"/>
                    <a:pt x="4042505" y="1267111"/>
                  </a:cubicBezTo>
                  <a:cubicBezTo>
                    <a:pt x="4059555" y="1263015"/>
                    <a:pt x="4077748" y="1255490"/>
                    <a:pt x="4088892" y="1238250"/>
                  </a:cubicBezTo>
                  <a:cubicBezTo>
                    <a:pt x="4092416" y="1232726"/>
                    <a:pt x="4100322" y="1229963"/>
                    <a:pt x="4106609" y="1226344"/>
                  </a:cubicBezTo>
                  <a:cubicBezTo>
                    <a:pt x="4111848" y="1223391"/>
                    <a:pt x="4117372" y="1220629"/>
                    <a:pt x="4123182" y="1218724"/>
                  </a:cubicBezTo>
                  <a:cubicBezTo>
                    <a:pt x="4129373" y="1216628"/>
                    <a:pt x="4136232" y="1213580"/>
                    <a:pt x="4142328" y="1214438"/>
                  </a:cubicBezTo>
                  <a:cubicBezTo>
                    <a:pt x="4160806" y="1216914"/>
                    <a:pt x="4175475" y="1212056"/>
                    <a:pt x="4188524" y="1198245"/>
                  </a:cubicBezTo>
                  <a:cubicBezTo>
                    <a:pt x="4195287" y="1191101"/>
                    <a:pt x="4205288" y="1182434"/>
                    <a:pt x="4213860" y="1182338"/>
                  </a:cubicBezTo>
                  <a:cubicBezTo>
                    <a:pt x="4234720" y="1182053"/>
                    <a:pt x="4252055" y="1175195"/>
                    <a:pt x="4270820" y="1167003"/>
                  </a:cubicBezTo>
                  <a:cubicBezTo>
                    <a:pt x="4282916" y="1161764"/>
                    <a:pt x="4296632" y="1158145"/>
                    <a:pt x="4309587" y="1153287"/>
                  </a:cubicBezTo>
                  <a:cubicBezTo>
                    <a:pt x="4324731" y="1147572"/>
                    <a:pt x="4341210" y="1145477"/>
                    <a:pt x="4350449" y="1129665"/>
                  </a:cubicBezTo>
                  <a:cubicBezTo>
                    <a:pt x="4351496" y="1127951"/>
                    <a:pt x="4354640" y="1127665"/>
                    <a:pt x="4356164" y="1126046"/>
                  </a:cubicBezTo>
                  <a:cubicBezTo>
                    <a:pt x="4361021" y="1121093"/>
                    <a:pt x="4367308" y="1116521"/>
                    <a:pt x="4369880" y="1110520"/>
                  </a:cubicBezTo>
                  <a:cubicBezTo>
                    <a:pt x="4377309" y="1092994"/>
                    <a:pt x="4383119" y="1074896"/>
                    <a:pt x="4389787" y="1057085"/>
                  </a:cubicBezTo>
                  <a:cubicBezTo>
                    <a:pt x="4391216" y="1053275"/>
                    <a:pt x="4392549" y="1048417"/>
                    <a:pt x="4395502" y="1046226"/>
                  </a:cubicBezTo>
                  <a:cubicBezTo>
                    <a:pt x="4412552" y="1033653"/>
                    <a:pt x="4429888" y="1021556"/>
                    <a:pt x="4447413" y="1009650"/>
                  </a:cubicBezTo>
                  <a:cubicBezTo>
                    <a:pt x="4454462" y="1004887"/>
                    <a:pt x="4460367" y="1007555"/>
                    <a:pt x="4466654" y="1013079"/>
                  </a:cubicBezTo>
                  <a:cubicBezTo>
                    <a:pt x="4472750" y="1018318"/>
                    <a:pt x="4480275" y="1023747"/>
                    <a:pt x="4487894" y="1025081"/>
                  </a:cubicBezTo>
                  <a:cubicBezTo>
                    <a:pt x="4503135" y="1027652"/>
                    <a:pt x="4518946" y="1028224"/>
                    <a:pt x="4534472" y="1028224"/>
                  </a:cubicBezTo>
                  <a:cubicBezTo>
                    <a:pt x="4540282" y="1028224"/>
                    <a:pt x="4546473" y="1024795"/>
                    <a:pt x="4551903" y="1022033"/>
                  </a:cubicBezTo>
                  <a:cubicBezTo>
                    <a:pt x="4562189" y="1016794"/>
                    <a:pt x="4571714" y="1009745"/>
                    <a:pt x="4582382" y="1005364"/>
                  </a:cubicBezTo>
                  <a:cubicBezTo>
                    <a:pt x="4594765" y="1000316"/>
                    <a:pt x="4602194" y="992219"/>
                    <a:pt x="4605909" y="979551"/>
                  </a:cubicBezTo>
                  <a:cubicBezTo>
                    <a:pt x="4611434" y="960692"/>
                    <a:pt x="4624579" y="947547"/>
                    <a:pt x="4640104" y="936879"/>
                  </a:cubicBezTo>
                  <a:cubicBezTo>
                    <a:pt x="4659821" y="923258"/>
                    <a:pt x="4683348" y="923925"/>
                    <a:pt x="4705731" y="920591"/>
                  </a:cubicBezTo>
                  <a:cubicBezTo>
                    <a:pt x="4714304" y="919353"/>
                    <a:pt x="4723162" y="918305"/>
                    <a:pt x="4730973" y="915162"/>
                  </a:cubicBezTo>
                  <a:cubicBezTo>
                    <a:pt x="4760595" y="903351"/>
                    <a:pt x="4790218" y="892112"/>
                    <a:pt x="4822794" y="892397"/>
                  </a:cubicBezTo>
                  <a:cubicBezTo>
                    <a:pt x="4825460" y="892397"/>
                    <a:pt x="4828128" y="892112"/>
                    <a:pt x="4830794" y="891635"/>
                  </a:cubicBezTo>
                  <a:cubicBezTo>
                    <a:pt x="4853940" y="887730"/>
                    <a:pt x="4877848" y="886206"/>
                    <a:pt x="4894421" y="865442"/>
                  </a:cubicBezTo>
                  <a:cubicBezTo>
                    <a:pt x="4897469" y="861632"/>
                    <a:pt x="4904422" y="860489"/>
                    <a:pt x="4909756" y="858964"/>
                  </a:cubicBezTo>
                  <a:cubicBezTo>
                    <a:pt x="4918996" y="856488"/>
                    <a:pt x="4925188" y="851440"/>
                    <a:pt x="4928521" y="842391"/>
                  </a:cubicBezTo>
                  <a:cubicBezTo>
                    <a:pt x="4934141" y="826770"/>
                    <a:pt x="4940808" y="811435"/>
                    <a:pt x="4945857" y="795623"/>
                  </a:cubicBezTo>
                  <a:cubicBezTo>
                    <a:pt x="4949381" y="784765"/>
                    <a:pt x="4955953" y="778764"/>
                    <a:pt x="4966145" y="774287"/>
                  </a:cubicBezTo>
                  <a:cubicBezTo>
                    <a:pt x="4971860" y="771811"/>
                    <a:pt x="4976813" y="766382"/>
                    <a:pt x="4980909" y="761333"/>
                  </a:cubicBezTo>
                  <a:cubicBezTo>
                    <a:pt x="4985862" y="755237"/>
                    <a:pt x="4988433" y="747141"/>
                    <a:pt x="4993862" y="741712"/>
                  </a:cubicBezTo>
                  <a:cubicBezTo>
                    <a:pt x="5007102" y="728186"/>
                    <a:pt x="5011198" y="713232"/>
                    <a:pt x="5006816" y="694754"/>
                  </a:cubicBezTo>
                  <a:cubicBezTo>
                    <a:pt x="5002911" y="678371"/>
                    <a:pt x="5013198" y="656463"/>
                    <a:pt x="5026724" y="653129"/>
                  </a:cubicBezTo>
                  <a:cubicBezTo>
                    <a:pt x="5041678" y="649414"/>
                    <a:pt x="5051965" y="640271"/>
                    <a:pt x="5062538" y="630079"/>
                  </a:cubicBezTo>
                  <a:cubicBezTo>
                    <a:pt x="5068443" y="624364"/>
                    <a:pt x="5076730" y="619411"/>
                    <a:pt x="5084731" y="617982"/>
                  </a:cubicBezTo>
                  <a:cubicBezTo>
                    <a:pt x="5115116" y="612458"/>
                    <a:pt x="5143786" y="619220"/>
                    <a:pt x="5172647" y="630174"/>
                  </a:cubicBezTo>
                  <a:cubicBezTo>
                    <a:pt x="5191506" y="637318"/>
                    <a:pt x="5212461" y="639223"/>
                    <a:pt x="5232654" y="642080"/>
                  </a:cubicBezTo>
                  <a:cubicBezTo>
                    <a:pt x="5238941" y="642937"/>
                    <a:pt x="5246942" y="641033"/>
                    <a:pt x="5252371" y="637508"/>
                  </a:cubicBezTo>
                  <a:cubicBezTo>
                    <a:pt x="5271421" y="625316"/>
                    <a:pt x="5290376" y="612743"/>
                    <a:pt x="5308092" y="598646"/>
                  </a:cubicBezTo>
                  <a:cubicBezTo>
                    <a:pt x="5324571" y="585407"/>
                    <a:pt x="5343144" y="579882"/>
                    <a:pt x="5363147" y="581311"/>
                  </a:cubicBezTo>
                  <a:cubicBezTo>
                    <a:pt x="5377720" y="582359"/>
                    <a:pt x="5390864" y="579977"/>
                    <a:pt x="5404580" y="576358"/>
                  </a:cubicBezTo>
                  <a:cubicBezTo>
                    <a:pt x="5416010" y="573310"/>
                    <a:pt x="5428583" y="571214"/>
                    <a:pt x="5440203" y="572548"/>
                  </a:cubicBezTo>
                  <a:cubicBezTo>
                    <a:pt x="5456491" y="574453"/>
                    <a:pt x="5469922" y="571691"/>
                    <a:pt x="5482971" y="561880"/>
                  </a:cubicBezTo>
                  <a:cubicBezTo>
                    <a:pt x="5489924" y="556641"/>
                    <a:pt x="5498878" y="553879"/>
                    <a:pt x="5507165" y="550259"/>
                  </a:cubicBezTo>
                  <a:cubicBezTo>
                    <a:pt x="5519928" y="544640"/>
                    <a:pt x="5533168" y="539877"/>
                    <a:pt x="5545645" y="533591"/>
                  </a:cubicBezTo>
                  <a:cubicBezTo>
                    <a:pt x="5559076" y="526923"/>
                    <a:pt x="5571363" y="517684"/>
                    <a:pt x="5585079" y="511969"/>
                  </a:cubicBezTo>
                  <a:cubicBezTo>
                    <a:pt x="5599843" y="505778"/>
                    <a:pt x="5609368" y="496348"/>
                    <a:pt x="5615368" y="481679"/>
                  </a:cubicBezTo>
                  <a:cubicBezTo>
                    <a:pt x="5619179" y="472440"/>
                    <a:pt x="5624417" y="462629"/>
                    <a:pt x="5631656" y="456152"/>
                  </a:cubicBezTo>
                  <a:cubicBezTo>
                    <a:pt x="5646611" y="442913"/>
                    <a:pt x="5664136" y="432625"/>
                    <a:pt x="5679377" y="419576"/>
                  </a:cubicBezTo>
                  <a:cubicBezTo>
                    <a:pt x="5700808" y="401288"/>
                    <a:pt x="5720620" y="381857"/>
                    <a:pt x="5722525" y="350615"/>
                  </a:cubicBezTo>
                  <a:cubicBezTo>
                    <a:pt x="5723572" y="333375"/>
                    <a:pt x="5732716" y="326041"/>
                    <a:pt x="5749576" y="321945"/>
                  </a:cubicBezTo>
                  <a:cubicBezTo>
                    <a:pt x="5755195" y="320612"/>
                    <a:pt x="5763197" y="318040"/>
                    <a:pt x="5764911" y="313849"/>
                  </a:cubicBezTo>
                  <a:cubicBezTo>
                    <a:pt x="5770054" y="301371"/>
                    <a:pt x="5780722" y="298895"/>
                    <a:pt x="5791009" y="293942"/>
                  </a:cubicBezTo>
                  <a:cubicBezTo>
                    <a:pt x="5797201" y="290989"/>
                    <a:pt x="5804821" y="285179"/>
                    <a:pt x="5806440" y="279178"/>
                  </a:cubicBezTo>
                  <a:cubicBezTo>
                    <a:pt x="5813107" y="254889"/>
                    <a:pt x="5831395" y="240602"/>
                    <a:pt x="5848636" y="224885"/>
                  </a:cubicBezTo>
                  <a:cubicBezTo>
                    <a:pt x="5853684" y="220218"/>
                    <a:pt x="5859113" y="214884"/>
                    <a:pt x="5861590" y="208788"/>
                  </a:cubicBezTo>
                  <a:cubicBezTo>
                    <a:pt x="5866829" y="195643"/>
                    <a:pt x="5874639" y="186118"/>
                    <a:pt x="5888355" y="181166"/>
                  </a:cubicBezTo>
                  <a:cubicBezTo>
                    <a:pt x="5892736" y="179642"/>
                    <a:pt x="5896737" y="176117"/>
                    <a:pt x="5900071" y="172784"/>
                  </a:cubicBezTo>
                  <a:cubicBezTo>
                    <a:pt x="5907215" y="165545"/>
                    <a:pt x="5913215" y="157067"/>
                    <a:pt x="5920740" y="150305"/>
                  </a:cubicBezTo>
                  <a:cubicBezTo>
                    <a:pt x="5939885" y="132874"/>
                    <a:pt x="5958840" y="115729"/>
                    <a:pt x="5969985" y="91345"/>
                  </a:cubicBezTo>
                  <a:cubicBezTo>
                    <a:pt x="5975413" y="79439"/>
                    <a:pt x="5981605" y="66485"/>
                    <a:pt x="5991130" y="58293"/>
                  </a:cubicBezTo>
                  <a:cubicBezTo>
                    <a:pt x="6003227" y="47911"/>
                    <a:pt x="6019133" y="42005"/>
                    <a:pt x="6033325" y="33909"/>
                  </a:cubicBezTo>
                  <a:cubicBezTo>
                    <a:pt x="6040469" y="29813"/>
                    <a:pt x="6047137" y="24860"/>
                    <a:pt x="6054376" y="20955"/>
                  </a:cubicBezTo>
                  <a:cubicBezTo>
                    <a:pt x="6067234" y="14097"/>
                    <a:pt x="6080379" y="7715"/>
                    <a:pt x="6095524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088DA012-BD02-4870-86EF-931F6EF42F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1931" y="-2443274"/>
              <a:ext cx="10667524" cy="2493728"/>
            </a:xfrm>
            <a:custGeom>
              <a:avLst/>
              <a:gdLst>
                <a:gd name="connsiteX0" fmla="*/ 6095524 w 6095524"/>
                <a:gd name="connsiteY0" fmla="*/ 0 h 1424940"/>
                <a:gd name="connsiteX1" fmla="*/ 6095524 w 6095524"/>
                <a:gd name="connsiteY1" fmla="*/ 17431 h 1424940"/>
                <a:gd name="connsiteX2" fmla="*/ 6095524 w 6095524"/>
                <a:gd name="connsiteY2" fmla="*/ 216290 h 1424940"/>
                <a:gd name="connsiteX3" fmla="*/ 6079998 w 6095524"/>
                <a:gd name="connsiteY3" fmla="*/ 230600 h 1424940"/>
                <a:gd name="connsiteX4" fmla="*/ 6012751 w 6095524"/>
                <a:gd name="connsiteY4" fmla="*/ 260699 h 1424940"/>
                <a:gd name="connsiteX5" fmla="*/ 5992749 w 6095524"/>
                <a:gd name="connsiteY5" fmla="*/ 268700 h 1424940"/>
                <a:gd name="connsiteX6" fmla="*/ 5910358 w 6095524"/>
                <a:gd name="connsiteY6" fmla="*/ 320231 h 1424940"/>
                <a:gd name="connsiteX7" fmla="*/ 5835777 w 6095524"/>
                <a:gd name="connsiteY7" fmla="*/ 383953 h 1424940"/>
                <a:gd name="connsiteX8" fmla="*/ 5781008 w 6095524"/>
                <a:gd name="connsiteY8" fmla="*/ 459581 h 1424940"/>
                <a:gd name="connsiteX9" fmla="*/ 5765673 w 6095524"/>
                <a:gd name="connsiteY9" fmla="*/ 477584 h 1424940"/>
                <a:gd name="connsiteX10" fmla="*/ 5723763 w 6095524"/>
                <a:gd name="connsiteY10" fmla="*/ 500158 h 1424940"/>
                <a:gd name="connsiteX11" fmla="*/ 5686711 w 6095524"/>
                <a:gd name="connsiteY11" fmla="*/ 517112 h 1424940"/>
                <a:gd name="connsiteX12" fmla="*/ 5659850 w 6095524"/>
                <a:gd name="connsiteY12" fmla="*/ 535877 h 1424940"/>
                <a:gd name="connsiteX13" fmla="*/ 5637181 w 6095524"/>
                <a:gd name="connsiteY13" fmla="*/ 553117 h 1424940"/>
                <a:gd name="connsiteX14" fmla="*/ 5585841 w 6095524"/>
                <a:gd name="connsiteY14" fmla="*/ 597694 h 1424940"/>
                <a:gd name="connsiteX15" fmla="*/ 5528977 w 6095524"/>
                <a:gd name="connsiteY15" fmla="*/ 635318 h 1424940"/>
                <a:gd name="connsiteX16" fmla="*/ 5483256 w 6095524"/>
                <a:gd name="connsiteY16" fmla="*/ 681419 h 1424940"/>
                <a:gd name="connsiteX17" fmla="*/ 5464397 w 6095524"/>
                <a:gd name="connsiteY17" fmla="*/ 706374 h 1424940"/>
                <a:gd name="connsiteX18" fmla="*/ 5424773 w 6095524"/>
                <a:gd name="connsiteY18" fmla="*/ 723424 h 1424940"/>
                <a:gd name="connsiteX19" fmla="*/ 5381815 w 6095524"/>
                <a:gd name="connsiteY19" fmla="*/ 750094 h 1424940"/>
                <a:gd name="connsiteX20" fmla="*/ 5351335 w 6095524"/>
                <a:gd name="connsiteY20" fmla="*/ 776573 h 1424940"/>
                <a:gd name="connsiteX21" fmla="*/ 5327809 w 6095524"/>
                <a:gd name="connsiteY21" fmla="*/ 794290 h 1424940"/>
                <a:gd name="connsiteX22" fmla="*/ 5294566 w 6095524"/>
                <a:gd name="connsiteY22" fmla="*/ 812102 h 1424940"/>
                <a:gd name="connsiteX23" fmla="*/ 5261229 w 6095524"/>
                <a:gd name="connsiteY23" fmla="*/ 835438 h 1424940"/>
                <a:gd name="connsiteX24" fmla="*/ 5245037 w 6095524"/>
                <a:gd name="connsiteY24" fmla="*/ 849821 h 1424940"/>
                <a:gd name="connsiteX25" fmla="*/ 5213699 w 6095524"/>
                <a:gd name="connsiteY25" fmla="*/ 873728 h 1424940"/>
                <a:gd name="connsiteX26" fmla="*/ 5181409 w 6095524"/>
                <a:gd name="connsiteY26" fmla="*/ 896017 h 1424940"/>
                <a:gd name="connsiteX27" fmla="*/ 5120735 w 6095524"/>
                <a:gd name="connsiteY27" fmla="*/ 921544 h 1424940"/>
                <a:gd name="connsiteX28" fmla="*/ 5065490 w 6095524"/>
                <a:gd name="connsiteY28" fmla="*/ 959072 h 1424940"/>
                <a:gd name="connsiteX29" fmla="*/ 5021675 w 6095524"/>
                <a:gd name="connsiteY29" fmla="*/ 986504 h 1424940"/>
                <a:gd name="connsiteX30" fmla="*/ 4996148 w 6095524"/>
                <a:gd name="connsiteY30" fmla="*/ 1004507 h 1424940"/>
                <a:gd name="connsiteX31" fmla="*/ 4949285 w 6095524"/>
                <a:gd name="connsiteY31" fmla="*/ 1044702 h 1424940"/>
                <a:gd name="connsiteX32" fmla="*/ 4876609 w 6095524"/>
                <a:gd name="connsiteY32" fmla="*/ 1086993 h 1424940"/>
                <a:gd name="connsiteX33" fmla="*/ 4832699 w 6095524"/>
                <a:gd name="connsiteY33" fmla="*/ 1109853 h 1424940"/>
                <a:gd name="connsiteX34" fmla="*/ 4738211 w 6095524"/>
                <a:gd name="connsiteY34" fmla="*/ 1144334 h 1424940"/>
                <a:gd name="connsiteX35" fmla="*/ 4707731 w 6095524"/>
                <a:gd name="connsiteY35" fmla="*/ 1156621 h 1424940"/>
                <a:gd name="connsiteX36" fmla="*/ 4672870 w 6095524"/>
                <a:gd name="connsiteY36" fmla="*/ 1164717 h 1424940"/>
                <a:gd name="connsiteX37" fmla="*/ 4616863 w 6095524"/>
                <a:gd name="connsiteY37" fmla="*/ 1183862 h 1424940"/>
                <a:gd name="connsiteX38" fmla="*/ 4507516 w 6095524"/>
                <a:gd name="connsiteY38" fmla="*/ 1216819 h 1424940"/>
                <a:gd name="connsiteX39" fmla="*/ 4483513 w 6095524"/>
                <a:gd name="connsiteY39" fmla="*/ 1221867 h 1424940"/>
                <a:gd name="connsiteX40" fmla="*/ 4422362 w 6095524"/>
                <a:gd name="connsiteY40" fmla="*/ 1243108 h 1424940"/>
                <a:gd name="connsiteX41" fmla="*/ 4385691 w 6095524"/>
                <a:gd name="connsiteY41" fmla="*/ 1257395 h 1424940"/>
                <a:gd name="connsiteX42" fmla="*/ 4355306 w 6095524"/>
                <a:gd name="connsiteY42" fmla="*/ 1265587 h 1424940"/>
                <a:gd name="connsiteX43" fmla="*/ 4328446 w 6095524"/>
                <a:gd name="connsiteY43" fmla="*/ 1269397 h 1424940"/>
                <a:gd name="connsiteX44" fmla="*/ 4257770 w 6095524"/>
                <a:gd name="connsiteY44" fmla="*/ 1288256 h 1424940"/>
                <a:gd name="connsiteX45" fmla="*/ 4229576 w 6095524"/>
                <a:gd name="connsiteY45" fmla="*/ 1295686 h 1424940"/>
                <a:gd name="connsiteX46" fmla="*/ 4156424 w 6095524"/>
                <a:gd name="connsiteY46" fmla="*/ 1321213 h 1424940"/>
                <a:gd name="connsiteX47" fmla="*/ 4094416 w 6095524"/>
                <a:gd name="connsiteY47" fmla="*/ 1338072 h 1424940"/>
                <a:gd name="connsiteX48" fmla="*/ 4068509 w 6095524"/>
                <a:gd name="connsiteY48" fmla="*/ 1346168 h 1424940"/>
                <a:gd name="connsiteX49" fmla="*/ 4009263 w 6095524"/>
                <a:gd name="connsiteY49" fmla="*/ 1359694 h 1424940"/>
                <a:gd name="connsiteX50" fmla="*/ 3975735 w 6095524"/>
                <a:gd name="connsiteY50" fmla="*/ 1369219 h 1424940"/>
                <a:gd name="connsiteX51" fmla="*/ 3893915 w 6095524"/>
                <a:gd name="connsiteY51" fmla="*/ 1379982 h 1424940"/>
                <a:gd name="connsiteX52" fmla="*/ 3809428 w 6095524"/>
                <a:gd name="connsiteY52" fmla="*/ 1390364 h 1424940"/>
                <a:gd name="connsiteX53" fmla="*/ 3763042 w 6095524"/>
                <a:gd name="connsiteY53" fmla="*/ 1393793 h 1424940"/>
                <a:gd name="connsiteX54" fmla="*/ 3722561 w 6095524"/>
                <a:gd name="connsiteY54" fmla="*/ 1399223 h 1424940"/>
                <a:gd name="connsiteX55" fmla="*/ 3687318 w 6095524"/>
                <a:gd name="connsiteY55" fmla="*/ 1402652 h 1424940"/>
                <a:gd name="connsiteX56" fmla="*/ 3631216 w 6095524"/>
                <a:gd name="connsiteY56" fmla="*/ 1409605 h 1424940"/>
                <a:gd name="connsiteX57" fmla="*/ 3607880 w 6095524"/>
                <a:gd name="connsiteY57" fmla="*/ 1411415 h 1424940"/>
                <a:gd name="connsiteX58" fmla="*/ 3552825 w 6095524"/>
                <a:gd name="connsiteY58" fmla="*/ 1411319 h 1424940"/>
                <a:gd name="connsiteX59" fmla="*/ 3533680 w 6095524"/>
                <a:gd name="connsiteY59" fmla="*/ 1410367 h 1424940"/>
                <a:gd name="connsiteX60" fmla="*/ 3496818 w 6095524"/>
                <a:gd name="connsiteY60" fmla="*/ 1398556 h 1424940"/>
                <a:gd name="connsiteX61" fmla="*/ 3492437 w 6095524"/>
                <a:gd name="connsiteY61" fmla="*/ 1397699 h 1424940"/>
                <a:gd name="connsiteX62" fmla="*/ 3468243 w 6095524"/>
                <a:gd name="connsiteY62" fmla="*/ 1393031 h 1424940"/>
                <a:gd name="connsiteX63" fmla="*/ 3455003 w 6095524"/>
                <a:gd name="connsiteY63" fmla="*/ 1391507 h 1424940"/>
                <a:gd name="connsiteX64" fmla="*/ 3404711 w 6095524"/>
                <a:gd name="connsiteY64" fmla="*/ 1381792 h 1424940"/>
                <a:gd name="connsiteX65" fmla="*/ 3375756 w 6095524"/>
                <a:gd name="connsiteY65" fmla="*/ 1377220 h 1424940"/>
                <a:gd name="connsiteX66" fmla="*/ 3352324 w 6095524"/>
                <a:gd name="connsiteY66" fmla="*/ 1377887 h 1424940"/>
                <a:gd name="connsiteX67" fmla="*/ 3311176 w 6095524"/>
                <a:gd name="connsiteY67" fmla="*/ 1378744 h 1424940"/>
                <a:gd name="connsiteX68" fmla="*/ 3298031 w 6095524"/>
                <a:gd name="connsiteY68" fmla="*/ 1380935 h 1424940"/>
                <a:gd name="connsiteX69" fmla="*/ 3238595 w 6095524"/>
                <a:gd name="connsiteY69" fmla="*/ 1374648 h 1424940"/>
                <a:gd name="connsiteX70" fmla="*/ 3204686 w 6095524"/>
                <a:gd name="connsiteY70" fmla="*/ 1374172 h 1424940"/>
                <a:gd name="connsiteX71" fmla="*/ 3166491 w 6095524"/>
                <a:gd name="connsiteY71" fmla="*/ 1366361 h 1424940"/>
                <a:gd name="connsiteX72" fmla="*/ 3155347 w 6095524"/>
                <a:gd name="connsiteY72" fmla="*/ 1366742 h 1424940"/>
                <a:gd name="connsiteX73" fmla="*/ 3142869 w 6095524"/>
                <a:gd name="connsiteY73" fmla="*/ 1367409 h 1424940"/>
                <a:gd name="connsiteX74" fmla="*/ 3104578 w 6095524"/>
                <a:gd name="connsiteY74" fmla="*/ 1367981 h 1424940"/>
                <a:gd name="connsiteX75" fmla="*/ 3081337 w 6095524"/>
                <a:gd name="connsiteY75" fmla="*/ 1370838 h 1424940"/>
                <a:gd name="connsiteX76" fmla="*/ 3037047 w 6095524"/>
                <a:gd name="connsiteY76" fmla="*/ 1369124 h 1424940"/>
                <a:gd name="connsiteX77" fmla="*/ 3020663 w 6095524"/>
                <a:gd name="connsiteY77" fmla="*/ 1371600 h 1424940"/>
                <a:gd name="connsiteX78" fmla="*/ 2979230 w 6095524"/>
                <a:gd name="connsiteY78" fmla="*/ 1371886 h 1424940"/>
                <a:gd name="connsiteX79" fmla="*/ 2942082 w 6095524"/>
                <a:gd name="connsiteY79" fmla="*/ 1370457 h 1424940"/>
                <a:gd name="connsiteX80" fmla="*/ 2906268 w 6095524"/>
                <a:gd name="connsiteY80" fmla="*/ 1371219 h 1424940"/>
                <a:gd name="connsiteX81" fmla="*/ 2880646 w 6095524"/>
                <a:gd name="connsiteY81" fmla="*/ 1374362 h 1424940"/>
                <a:gd name="connsiteX82" fmla="*/ 2852833 w 6095524"/>
                <a:gd name="connsiteY82" fmla="*/ 1376267 h 1424940"/>
                <a:gd name="connsiteX83" fmla="*/ 2776157 w 6095524"/>
                <a:gd name="connsiteY83" fmla="*/ 1387602 h 1424940"/>
                <a:gd name="connsiteX84" fmla="*/ 2761965 w 6095524"/>
                <a:gd name="connsiteY84" fmla="*/ 1384840 h 1424940"/>
                <a:gd name="connsiteX85" fmla="*/ 2681383 w 6095524"/>
                <a:gd name="connsiteY85" fmla="*/ 1382268 h 1424940"/>
                <a:gd name="connsiteX86" fmla="*/ 2663857 w 6095524"/>
                <a:gd name="connsiteY86" fmla="*/ 1382459 h 1424940"/>
                <a:gd name="connsiteX87" fmla="*/ 2616803 w 6095524"/>
                <a:gd name="connsiteY87" fmla="*/ 1371219 h 1424940"/>
                <a:gd name="connsiteX88" fmla="*/ 2544223 w 6095524"/>
                <a:gd name="connsiteY88" fmla="*/ 1389031 h 1424940"/>
                <a:gd name="connsiteX89" fmla="*/ 2476309 w 6095524"/>
                <a:gd name="connsiteY89" fmla="*/ 1411319 h 1424940"/>
                <a:gd name="connsiteX90" fmla="*/ 2467737 w 6095524"/>
                <a:gd name="connsiteY90" fmla="*/ 1414177 h 1424940"/>
                <a:gd name="connsiteX91" fmla="*/ 2443353 w 6095524"/>
                <a:gd name="connsiteY91" fmla="*/ 1419035 h 1424940"/>
                <a:gd name="connsiteX92" fmla="*/ 2413159 w 6095524"/>
                <a:gd name="connsiteY92" fmla="*/ 1420749 h 1424940"/>
                <a:gd name="connsiteX93" fmla="*/ 2374868 w 6095524"/>
                <a:gd name="connsiteY93" fmla="*/ 1424940 h 1424940"/>
                <a:gd name="connsiteX94" fmla="*/ 2344198 w 6095524"/>
                <a:gd name="connsiteY94" fmla="*/ 1419701 h 1424940"/>
                <a:gd name="connsiteX95" fmla="*/ 2301335 w 6095524"/>
                <a:gd name="connsiteY95" fmla="*/ 1411891 h 1424940"/>
                <a:gd name="connsiteX96" fmla="*/ 2260949 w 6095524"/>
                <a:gd name="connsiteY96" fmla="*/ 1404461 h 1424940"/>
                <a:gd name="connsiteX97" fmla="*/ 2248186 w 6095524"/>
                <a:gd name="connsiteY97" fmla="*/ 1413224 h 1424940"/>
                <a:gd name="connsiteX98" fmla="*/ 2228469 w 6095524"/>
                <a:gd name="connsiteY98" fmla="*/ 1420844 h 1424940"/>
                <a:gd name="connsiteX99" fmla="*/ 2206562 w 6095524"/>
                <a:gd name="connsiteY99" fmla="*/ 1411700 h 1424940"/>
                <a:gd name="connsiteX100" fmla="*/ 2155317 w 6095524"/>
                <a:gd name="connsiteY100" fmla="*/ 1392746 h 1424940"/>
                <a:gd name="connsiteX101" fmla="*/ 2122932 w 6095524"/>
                <a:gd name="connsiteY101" fmla="*/ 1391888 h 1424940"/>
                <a:gd name="connsiteX102" fmla="*/ 2052542 w 6095524"/>
                <a:gd name="connsiteY102" fmla="*/ 1383792 h 1424940"/>
                <a:gd name="connsiteX103" fmla="*/ 2006537 w 6095524"/>
                <a:gd name="connsiteY103" fmla="*/ 1372267 h 1424940"/>
                <a:gd name="connsiteX104" fmla="*/ 1973486 w 6095524"/>
                <a:gd name="connsiteY104" fmla="*/ 1359218 h 1424940"/>
                <a:gd name="connsiteX105" fmla="*/ 1926146 w 6095524"/>
                <a:gd name="connsiteY105" fmla="*/ 1342168 h 1424940"/>
                <a:gd name="connsiteX106" fmla="*/ 1878616 w 6095524"/>
                <a:gd name="connsiteY106" fmla="*/ 1333310 h 1424940"/>
                <a:gd name="connsiteX107" fmla="*/ 1844231 w 6095524"/>
                <a:gd name="connsiteY107" fmla="*/ 1322165 h 1424940"/>
                <a:gd name="connsiteX108" fmla="*/ 1802225 w 6095524"/>
                <a:gd name="connsiteY108" fmla="*/ 1314545 h 1424940"/>
                <a:gd name="connsiteX109" fmla="*/ 1766983 w 6095524"/>
                <a:gd name="connsiteY109" fmla="*/ 1314260 h 1424940"/>
                <a:gd name="connsiteX110" fmla="*/ 1711738 w 6095524"/>
                <a:gd name="connsiteY110" fmla="*/ 1315593 h 1424940"/>
                <a:gd name="connsiteX111" fmla="*/ 1644111 w 6095524"/>
                <a:gd name="connsiteY111" fmla="*/ 1292543 h 1424940"/>
                <a:gd name="connsiteX112" fmla="*/ 1616774 w 6095524"/>
                <a:gd name="connsiteY112" fmla="*/ 1287399 h 1424940"/>
                <a:gd name="connsiteX113" fmla="*/ 1591056 w 6095524"/>
                <a:gd name="connsiteY113" fmla="*/ 1285018 h 1424940"/>
                <a:gd name="connsiteX114" fmla="*/ 1536478 w 6095524"/>
                <a:gd name="connsiteY114" fmla="*/ 1269683 h 1424940"/>
                <a:gd name="connsiteX115" fmla="*/ 1514285 w 6095524"/>
                <a:gd name="connsiteY115" fmla="*/ 1264634 h 1424940"/>
                <a:gd name="connsiteX116" fmla="*/ 1483233 w 6095524"/>
                <a:gd name="connsiteY116" fmla="*/ 1264730 h 1424940"/>
                <a:gd name="connsiteX117" fmla="*/ 1426750 w 6095524"/>
                <a:gd name="connsiteY117" fmla="*/ 1257681 h 1424940"/>
                <a:gd name="connsiteX118" fmla="*/ 1370362 w 6095524"/>
                <a:gd name="connsiteY118" fmla="*/ 1237107 h 1424940"/>
                <a:gd name="connsiteX119" fmla="*/ 1346454 w 6095524"/>
                <a:gd name="connsiteY119" fmla="*/ 1239107 h 1424940"/>
                <a:gd name="connsiteX120" fmla="*/ 1337882 w 6095524"/>
                <a:gd name="connsiteY120" fmla="*/ 1238631 h 1424940"/>
                <a:gd name="connsiteX121" fmla="*/ 1260825 w 6095524"/>
                <a:gd name="connsiteY121" fmla="*/ 1227296 h 1424940"/>
                <a:gd name="connsiteX122" fmla="*/ 1253109 w 6095524"/>
                <a:gd name="connsiteY122" fmla="*/ 1226058 h 1424940"/>
                <a:gd name="connsiteX123" fmla="*/ 1216915 w 6095524"/>
                <a:gd name="connsiteY123" fmla="*/ 1215962 h 1424940"/>
                <a:gd name="connsiteX124" fmla="*/ 1125664 w 6095524"/>
                <a:gd name="connsiteY124" fmla="*/ 1209675 h 1424940"/>
                <a:gd name="connsiteX125" fmla="*/ 1120045 w 6095524"/>
                <a:gd name="connsiteY125" fmla="*/ 1208913 h 1424940"/>
                <a:gd name="connsiteX126" fmla="*/ 1089469 w 6095524"/>
                <a:gd name="connsiteY126" fmla="*/ 1213961 h 1424940"/>
                <a:gd name="connsiteX127" fmla="*/ 1074325 w 6095524"/>
                <a:gd name="connsiteY127" fmla="*/ 1221105 h 1424940"/>
                <a:gd name="connsiteX128" fmla="*/ 1050703 w 6095524"/>
                <a:gd name="connsiteY128" fmla="*/ 1228535 h 1424940"/>
                <a:gd name="connsiteX129" fmla="*/ 1026700 w 6095524"/>
                <a:gd name="connsiteY129" fmla="*/ 1231297 h 1424940"/>
                <a:gd name="connsiteX130" fmla="*/ 986409 w 6095524"/>
                <a:gd name="connsiteY130" fmla="*/ 1220057 h 1424940"/>
                <a:gd name="connsiteX131" fmla="*/ 971741 w 6095524"/>
                <a:gd name="connsiteY131" fmla="*/ 1218914 h 1424940"/>
                <a:gd name="connsiteX132" fmla="*/ 939070 w 6095524"/>
                <a:gd name="connsiteY132" fmla="*/ 1213485 h 1424940"/>
                <a:gd name="connsiteX133" fmla="*/ 910495 w 6095524"/>
                <a:gd name="connsiteY133" fmla="*/ 1213866 h 1424940"/>
                <a:gd name="connsiteX134" fmla="*/ 887540 w 6095524"/>
                <a:gd name="connsiteY134" fmla="*/ 1222534 h 1424940"/>
                <a:gd name="connsiteX135" fmla="*/ 854202 w 6095524"/>
                <a:gd name="connsiteY135" fmla="*/ 1224248 h 1424940"/>
                <a:gd name="connsiteX136" fmla="*/ 832675 w 6095524"/>
                <a:gd name="connsiteY136" fmla="*/ 1217962 h 1424940"/>
                <a:gd name="connsiteX137" fmla="*/ 828294 w 6095524"/>
                <a:gd name="connsiteY137" fmla="*/ 1217105 h 1424940"/>
                <a:gd name="connsiteX138" fmla="*/ 772001 w 6095524"/>
                <a:gd name="connsiteY138" fmla="*/ 1216723 h 1424940"/>
                <a:gd name="connsiteX139" fmla="*/ 701707 w 6095524"/>
                <a:gd name="connsiteY139" fmla="*/ 1235678 h 1424940"/>
                <a:gd name="connsiteX140" fmla="*/ 690086 w 6095524"/>
                <a:gd name="connsiteY140" fmla="*/ 1239679 h 1424940"/>
                <a:gd name="connsiteX141" fmla="*/ 633412 w 6095524"/>
                <a:gd name="connsiteY141" fmla="*/ 1246632 h 1424940"/>
                <a:gd name="connsiteX142" fmla="*/ 603028 w 6095524"/>
                <a:gd name="connsiteY142" fmla="*/ 1253681 h 1424940"/>
                <a:gd name="connsiteX143" fmla="*/ 581120 w 6095524"/>
                <a:gd name="connsiteY143" fmla="*/ 1254062 h 1424940"/>
                <a:gd name="connsiteX144" fmla="*/ 554642 w 6095524"/>
                <a:gd name="connsiteY144" fmla="*/ 1266539 h 1424940"/>
                <a:gd name="connsiteX145" fmla="*/ 545973 w 6095524"/>
                <a:gd name="connsiteY145" fmla="*/ 1271969 h 1424940"/>
                <a:gd name="connsiteX146" fmla="*/ 535591 w 6095524"/>
                <a:gd name="connsiteY146" fmla="*/ 1275207 h 1424940"/>
                <a:gd name="connsiteX147" fmla="*/ 488538 w 6095524"/>
                <a:gd name="connsiteY147" fmla="*/ 1285494 h 1424940"/>
                <a:gd name="connsiteX148" fmla="*/ 480155 w 6095524"/>
                <a:gd name="connsiteY148" fmla="*/ 1291304 h 1424940"/>
                <a:gd name="connsiteX149" fmla="*/ 474535 w 6095524"/>
                <a:gd name="connsiteY149" fmla="*/ 1294924 h 1424940"/>
                <a:gd name="connsiteX150" fmla="*/ 428816 w 6095524"/>
                <a:gd name="connsiteY150" fmla="*/ 1301020 h 1424940"/>
                <a:gd name="connsiteX151" fmla="*/ 400241 w 6095524"/>
                <a:gd name="connsiteY151" fmla="*/ 1318260 h 1424940"/>
                <a:gd name="connsiteX152" fmla="*/ 392431 w 6095524"/>
                <a:gd name="connsiteY152" fmla="*/ 1325594 h 1424940"/>
                <a:gd name="connsiteX153" fmla="*/ 365093 w 6095524"/>
                <a:gd name="connsiteY153" fmla="*/ 1336643 h 1424940"/>
                <a:gd name="connsiteX154" fmla="*/ 273177 w 6095524"/>
                <a:gd name="connsiteY154" fmla="*/ 1357884 h 1424940"/>
                <a:gd name="connsiteX155" fmla="*/ 246888 w 6095524"/>
                <a:gd name="connsiteY155" fmla="*/ 1350359 h 1424940"/>
                <a:gd name="connsiteX156" fmla="*/ 196977 w 6095524"/>
                <a:gd name="connsiteY156" fmla="*/ 1370552 h 1424940"/>
                <a:gd name="connsiteX157" fmla="*/ 153352 w 6095524"/>
                <a:gd name="connsiteY157" fmla="*/ 1381982 h 1424940"/>
                <a:gd name="connsiteX158" fmla="*/ 137160 w 6095524"/>
                <a:gd name="connsiteY158" fmla="*/ 1384745 h 1424940"/>
                <a:gd name="connsiteX159" fmla="*/ 85917 w 6095524"/>
                <a:gd name="connsiteY159" fmla="*/ 1389793 h 1424940"/>
                <a:gd name="connsiteX160" fmla="*/ 59532 w 6095524"/>
                <a:gd name="connsiteY160" fmla="*/ 1401223 h 1424940"/>
                <a:gd name="connsiteX161" fmla="*/ 30325 w 6095524"/>
                <a:gd name="connsiteY161" fmla="*/ 1409974 h 1424940"/>
                <a:gd name="connsiteX162" fmla="*/ 0 w 6095524"/>
                <a:gd name="connsiteY162" fmla="*/ 1412360 h 1424940"/>
                <a:gd name="connsiteX163" fmla="*/ 0 w 6095524"/>
                <a:gd name="connsiteY163" fmla="*/ 1058622 h 1424940"/>
                <a:gd name="connsiteX164" fmla="*/ 17145 w 6095524"/>
                <a:gd name="connsiteY164" fmla="*/ 1060228 h 1424940"/>
                <a:gd name="connsiteX165" fmla="*/ 44672 w 6095524"/>
                <a:gd name="connsiteY165" fmla="*/ 1066324 h 1424940"/>
                <a:gd name="connsiteX166" fmla="*/ 84677 w 6095524"/>
                <a:gd name="connsiteY166" fmla="*/ 1076230 h 1424940"/>
                <a:gd name="connsiteX167" fmla="*/ 132017 w 6095524"/>
                <a:gd name="connsiteY167" fmla="*/ 1064990 h 1424940"/>
                <a:gd name="connsiteX168" fmla="*/ 136779 w 6095524"/>
                <a:gd name="connsiteY168" fmla="*/ 1060323 h 1424940"/>
                <a:gd name="connsiteX169" fmla="*/ 187547 w 6095524"/>
                <a:gd name="connsiteY169" fmla="*/ 1049179 h 1424940"/>
                <a:gd name="connsiteX170" fmla="*/ 270891 w 6095524"/>
                <a:gd name="connsiteY170" fmla="*/ 1036415 h 1424940"/>
                <a:gd name="connsiteX171" fmla="*/ 276320 w 6095524"/>
                <a:gd name="connsiteY171" fmla="*/ 1035558 h 1424940"/>
                <a:gd name="connsiteX172" fmla="*/ 323755 w 6095524"/>
                <a:gd name="connsiteY172" fmla="*/ 1061561 h 1424940"/>
                <a:gd name="connsiteX173" fmla="*/ 361855 w 6095524"/>
                <a:gd name="connsiteY173" fmla="*/ 1057942 h 1424940"/>
                <a:gd name="connsiteX174" fmla="*/ 379571 w 6095524"/>
                <a:gd name="connsiteY174" fmla="*/ 1039939 h 1424940"/>
                <a:gd name="connsiteX175" fmla="*/ 430530 w 6095524"/>
                <a:gd name="connsiteY175" fmla="*/ 1025747 h 1424940"/>
                <a:gd name="connsiteX176" fmla="*/ 493300 w 6095524"/>
                <a:gd name="connsiteY176" fmla="*/ 1027176 h 1424940"/>
                <a:gd name="connsiteX177" fmla="*/ 537782 w 6095524"/>
                <a:gd name="connsiteY177" fmla="*/ 1025366 h 1424940"/>
                <a:gd name="connsiteX178" fmla="*/ 562166 w 6095524"/>
                <a:gd name="connsiteY178" fmla="*/ 1015746 h 1424940"/>
                <a:gd name="connsiteX179" fmla="*/ 579596 w 6095524"/>
                <a:gd name="connsiteY179" fmla="*/ 1016699 h 1424940"/>
                <a:gd name="connsiteX180" fmla="*/ 612362 w 6095524"/>
                <a:gd name="connsiteY180" fmla="*/ 1023557 h 1424940"/>
                <a:gd name="connsiteX181" fmla="*/ 716090 w 6095524"/>
                <a:gd name="connsiteY181" fmla="*/ 1031653 h 1424940"/>
                <a:gd name="connsiteX182" fmla="*/ 758381 w 6095524"/>
                <a:gd name="connsiteY182" fmla="*/ 1018985 h 1424940"/>
                <a:gd name="connsiteX183" fmla="*/ 771049 w 6095524"/>
                <a:gd name="connsiteY183" fmla="*/ 1018699 h 1424940"/>
                <a:gd name="connsiteX184" fmla="*/ 799433 w 6095524"/>
                <a:gd name="connsiteY184" fmla="*/ 1023652 h 1424940"/>
                <a:gd name="connsiteX185" fmla="*/ 858012 w 6095524"/>
                <a:gd name="connsiteY185" fmla="*/ 1020318 h 1424940"/>
                <a:gd name="connsiteX186" fmla="*/ 879634 w 6095524"/>
                <a:gd name="connsiteY186" fmla="*/ 1015270 h 1424940"/>
                <a:gd name="connsiteX187" fmla="*/ 891635 w 6095524"/>
                <a:gd name="connsiteY187" fmla="*/ 1012031 h 1424940"/>
                <a:gd name="connsiteX188" fmla="*/ 953262 w 6095524"/>
                <a:gd name="connsiteY188" fmla="*/ 1003078 h 1424940"/>
                <a:gd name="connsiteX189" fmla="*/ 980694 w 6095524"/>
                <a:gd name="connsiteY189" fmla="*/ 993458 h 1424940"/>
                <a:gd name="connsiteX190" fmla="*/ 988124 w 6095524"/>
                <a:gd name="connsiteY190" fmla="*/ 992029 h 1424940"/>
                <a:gd name="connsiteX191" fmla="*/ 1028795 w 6095524"/>
                <a:gd name="connsiteY191" fmla="*/ 996029 h 1424940"/>
                <a:gd name="connsiteX192" fmla="*/ 1059275 w 6095524"/>
                <a:gd name="connsiteY192" fmla="*/ 1011555 h 1424940"/>
                <a:gd name="connsiteX193" fmla="*/ 1065181 w 6095524"/>
                <a:gd name="connsiteY193" fmla="*/ 1016794 h 1424940"/>
                <a:gd name="connsiteX194" fmla="*/ 1150144 w 6095524"/>
                <a:gd name="connsiteY194" fmla="*/ 1014984 h 1424940"/>
                <a:gd name="connsiteX195" fmla="*/ 1163193 w 6095524"/>
                <a:gd name="connsiteY195" fmla="*/ 1012793 h 1424940"/>
                <a:gd name="connsiteX196" fmla="*/ 1226249 w 6095524"/>
                <a:gd name="connsiteY196" fmla="*/ 1021937 h 1424940"/>
                <a:gd name="connsiteX197" fmla="*/ 1244632 w 6095524"/>
                <a:gd name="connsiteY197" fmla="*/ 1023747 h 1424940"/>
                <a:gd name="connsiteX198" fmla="*/ 1310545 w 6095524"/>
                <a:gd name="connsiteY198" fmla="*/ 1031939 h 1424940"/>
                <a:gd name="connsiteX199" fmla="*/ 1319879 w 6095524"/>
                <a:gd name="connsiteY199" fmla="*/ 1024319 h 1424940"/>
                <a:gd name="connsiteX200" fmla="*/ 1346740 w 6095524"/>
                <a:gd name="connsiteY200" fmla="*/ 1005173 h 1424940"/>
                <a:gd name="connsiteX201" fmla="*/ 1399699 w 6095524"/>
                <a:gd name="connsiteY201" fmla="*/ 988219 h 1424940"/>
                <a:gd name="connsiteX202" fmla="*/ 1414082 w 6095524"/>
                <a:gd name="connsiteY202" fmla="*/ 989171 h 1424940"/>
                <a:gd name="connsiteX203" fmla="*/ 1450467 w 6095524"/>
                <a:gd name="connsiteY203" fmla="*/ 1017461 h 1424940"/>
                <a:gd name="connsiteX204" fmla="*/ 1468184 w 6095524"/>
                <a:gd name="connsiteY204" fmla="*/ 1028795 h 1424940"/>
                <a:gd name="connsiteX205" fmla="*/ 1518476 w 6095524"/>
                <a:gd name="connsiteY205" fmla="*/ 1049655 h 1424940"/>
                <a:gd name="connsiteX206" fmla="*/ 1522667 w 6095524"/>
                <a:gd name="connsiteY206" fmla="*/ 1053465 h 1424940"/>
                <a:gd name="connsiteX207" fmla="*/ 1559814 w 6095524"/>
                <a:gd name="connsiteY207" fmla="*/ 1098709 h 1424940"/>
                <a:gd name="connsiteX208" fmla="*/ 1568196 w 6095524"/>
                <a:gd name="connsiteY208" fmla="*/ 1106424 h 1424940"/>
                <a:gd name="connsiteX209" fmla="*/ 1578293 w 6095524"/>
                <a:gd name="connsiteY209" fmla="*/ 1118426 h 1424940"/>
                <a:gd name="connsiteX210" fmla="*/ 1609820 w 6095524"/>
                <a:gd name="connsiteY210" fmla="*/ 1141667 h 1424940"/>
                <a:gd name="connsiteX211" fmla="*/ 1648873 w 6095524"/>
                <a:gd name="connsiteY211" fmla="*/ 1149096 h 1424940"/>
                <a:gd name="connsiteX212" fmla="*/ 1696022 w 6095524"/>
                <a:gd name="connsiteY212" fmla="*/ 1160431 h 1424940"/>
                <a:gd name="connsiteX213" fmla="*/ 1715739 w 6095524"/>
                <a:gd name="connsiteY213" fmla="*/ 1168051 h 1424940"/>
                <a:gd name="connsiteX214" fmla="*/ 1768602 w 6095524"/>
                <a:gd name="connsiteY214" fmla="*/ 1182529 h 1424940"/>
                <a:gd name="connsiteX215" fmla="*/ 1806321 w 6095524"/>
                <a:gd name="connsiteY215" fmla="*/ 1194721 h 1424940"/>
                <a:gd name="connsiteX216" fmla="*/ 1860709 w 6095524"/>
                <a:gd name="connsiteY216" fmla="*/ 1201865 h 1424940"/>
                <a:gd name="connsiteX217" fmla="*/ 1887093 w 6095524"/>
                <a:gd name="connsiteY217" fmla="*/ 1202150 h 1424940"/>
                <a:gd name="connsiteX218" fmla="*/ 1935575 w 6095524"/>
                <a:gd name="connsiteY218" fmla="*/ 1238726 h 1424940"/>
                <a:gd name="connsiteX219" fmla="*/ 1974247 w 6095524"/>
                <a:gd name="connsiteY219" fmla="*/ 1262920 h 1424940"/>
                <a:gd name="connsiteX220" fmla="*/ 2014919 w 6095524"/>
                <a:gd name="connsiteY220" fmla="*/ 1251204 h 1424940"/>
                <a:gd name="connsiteX221" fmla="*/ 2025968 w 6095524"/>
                <a:gd name="connsiteY221" fmla="*/ 1240155 h 1424940"/>
                <a:gd name="connsiteX222" fmla="*/ 2092643 w 6095524"/>
                <a:gd name="connsiteY222" fmla="*/ 1229678 h 1424940"/>
                <a:gd name="connsiteX223" fmla="*/ 2187893 w 6095524"/>
                <a:gd name="connsiteY223" fmla="*/ 1229297 h 1424940"/>
                <a:gd name="connsiteX224" fmla="*/ 2346294 w 6095524"/>
                <a:gd name="connsiteY224" fmla="*/ 1205484 h 1424940"/>
                <a:gd name="connsiteX225" fmla="*/ 2373916 w 6095524"/>
                <a:gd name="connsiteY225" fmla="*/ 1194435 h 1424940"/>
                <a:gd name="connsiteX226" fmla="*/ 2404967 w 6095524"/>
                <a:gd name="connsiteY226" fmla="*/ 1191673 h 1424940"/>
                <a:gd name="connsiteX227" fmla="*/ 2416874 w 6095524"/>
                <a:gd name="connsiteY227" fmla="*/ 1198436 h 1424940"/>
                <a:gd name="connsiteX228" fmla="*/ 2468975 w 6095524"/>
                <a:gd name="connsiteY228" fmla="*/ 1208532 h 1424940"/>
                <a:gd name="connsiteX229" fmla="*/ 2478882 w 6095524"/>
                <a:gd name="connsiteY229" fmla="*/ 1208723 h 1424940"/>
                <a:gd name="connsiteX230" fmla="*/ 2512791 w 6095524"/>
                <a:gd name="connsiteY230" fmla="*/ 1204436 h 1424940"/>
                <a:gd name="connsiteX231" fmla="*/ 2544223 w 6095524"/>
                <a:gd name="connsiteY231" fmla="*/ 1201960 h 1424940"/>
                <a:gd name="connsiteX232" fmla="*/ 2623471 w 6095524"/>
                <a:gd name="connsiteY232" fmla="*/ 1210056 h 1424940"/>
                <a:gd name="connsiteX233" fmla="*/ 2684241 w 6095524"/>
                <a:gd name="connsiteY233" fmla="*/ 1208151 h 1424940"/>
                <a:gd name="connsiteX234" fmla="*/ 2712244 w 6095524"/>
                <a:gd name="connsiteY234" fmla="*/ 1210056 h 1424940"/>
                <a:gd name="connsiteX235" fmla="*/ 2728055 w 6095524"/>
                <a:gd name="connsiteY235" fmla="*/ 1212914 h 1424940"/>
                <a:gd name="connsiteX236" fmla="*/ 2763869 w 6095524"/>
                <a:gd name="connsiteY236" fmla="*/ 1232821 h 1424940"/>
                <a:gd name="connsiteX237" fmla="*/ 2783491 w 6095524"/>
                <a:gd name="connsiteY237" fmla="*/ 1237298 h 1424940"/>
                <a:gd name="connsiteX238" fmla="*/ 2842546 w 6095524"/>
                <a:gd name="connsiteY238" fmla="*/ 1236917 h 1424940"/>
                <a:gd name="connsiteX239" fmla="*/ 2931128 w 6095524"/>
                <a:gd name="connsiteY239" fmla="*/ 1206913 h 1424940"/>
                <a:gd name="connsiteX240" fmla="*/ 2940368 w 6095524"/>
                <a:gd name="connsiteY240" fmla="*/ 1202912 h 1424940"/>
                <a:gd name="connsiteX241" fmla="*/ 2985421 w 6095524"/>
                <a:gd name="connsiteY241" fmla="*/ 1197959 h 1424940"/>
                <a:gd name="connsiteX242" fmla="*/ 3015996 w 6095524"/>
                <a:gd name="connsiteY242" fmla="*/ 1204722 h 1424940"/>
                <a:gd name="connsiteX243" fmla="*/ 3057621 w 6095524"/>
                <a:gd name="connsiteY243" fmla="*/ 1218724 h 1424940"/>
                <a:gd name="connsiteX244" fmla="*/ 3095054 w 6095524"/>
                <a:gd name="connsiteY244" fmla="*/ 1230440 h 1424940"/>
                <a:gd name="connsiteX245" fmla="*/ 3122295 w 6095524"/>
                <a:gd name="connsiteY245" fmla="*/ 1243679 h 1424940"/>
                <a:gd name="connsiteX246" fmla="*/ 3184589 w 6095524"/>
                <a:gd name="connsiteY246" fmla="*/ 1253395 h 1424940"/>
                <a:gd name="connsiteX247" fmla="*/ 3191066 w 6095524"/>
                <a:gd name="connsiteY247" fmla="*/ 1255014 h 1424940"/>
                <a:gd name="connsiteX248" fmla="*/ 3237929 w 6095524"/>
                <a:gd name="connsiteY248" fmla="*/ 1243203 h 1424940"/>
                <a:gd name="connsiteX249" fmla="*/ 3294221 w 6095524"/>
                <a:gd name="connsiteY249" fmla="*/ 1231202 h 1424940"/>
                <a:gd name="connsiteX250" fmla="*/ 3314319 w 6095524"/>
                <a:gd name="connsiteY250" fmla="*/ 1235297 h 1424940"/>
                <a:gd name="connsiteX251" fmla="*/ 3341846 w 6095524"/>
                <a:gd name="connsiteY251" fmla="*/ 1241108 h 1424940"/>
                <a:gd name="connsiteX252" fmla="*/ 3367373 w 6095524"/>
                <a:gd name="connsiteY252" fmla="*/ 1238060 h 1424940"/>
                <a:gd name="connsiteX253" fmla="*/ 3382899 w 6095524"/>
                <a:gd name="connsiteY253" fmla="*/ 1237774 h 1424940"/>
                <a:gd name="connsiteX254" fmla="*/ 3453765 w 6095524"/>
                <a:gd name="connsiteY254" fmla="*/ 1273397 h 1424940"/>
                <a:gd name="connsiteX255" fmla="*/ 3471767 w 6095524"/>
                <a:gd name="connsiteY255" fmla="*/ 1276350 h 1424940"/>
                <a:gd name="connsiteX256" fmla="*/ 3481959 w 6095524"/>
                <a:gd name="connsiteY256" fmla="*/ 1280732 h 1424940"/>
                <a:gd name="connsiteX257" fmla="*/ 3543396 w 6095524"/>
                <a:gd name="connsiteY257" fmla="*/ 1324928 h 1424940"/>
                <a:gd name="connsiteX258" fmla="*/ 3569494 w 6095524"/>
                <a:gd name="connsiteY258" fmla="*/ 1333881 h 1424940"/>
                <a:gd name="connsiteX259" fmla="*/ 3598164 w 6095524"/>
                <a:gd name="connsiteY259" fmla="*/ 1332071 h 1424940"/>
                <a:gd name="connsiteX260" fmla="*/ 3614738 w 6095524"/>
                <a:gd name="connsiteY260" fmla="*/ 1328833 h 1424940"/>
                <a:gd name="connsiteX261" fmla="*/ 3655886 w 6095524"/>
                <a:gd name="connsiteY261" fmla="*/ 1300734 h 1424940"/>
                <a:gd name="connsiteX262" fmla="*/ 3679317 w 6095524"/>
                <a:gd name="connsiteY262" fmla="*/ 1301687 h 1424940"/>
                <a:gd name="connsiteX263" fmla="*/ 3715893 w 6095524"/>
                <a:gd name="connsiteY263" fmla="*/ 1321022 h 1424940"/>
                <a:gd name="connsiteX264" fmla="*/ 3782282 w 6095524"/>
                <a:gd name="connsiteY264" fmla="*/ 1329690 h 1424940"/>
                <a:gd name="connsiteX265" fmla="*/ 3816001 w 6095524"/>
                <a:gd name="connsiteY265" fmla="*/ 1302639 h 1424940"/>
                <a:gd name="connsiteX266" fmla="*/ 3833431 w 6095524"/>
                <a:gd name="connsiteY266" fmla="*/ 1276636 h 1424940"/>
                <a:gd name="connsiteX267" fmla="*/ 3883819 w 6095524"/>
                <a:gd name="connsiteY267" fmla="*/ 1246442 h 1424940"/>
                <a:gd name="connsiteX268" fmla="*/ 3895821 w 6095524"/>
                <a:gd name="connsiteY268" fmla="*/ 1257681 h 1424940"/>
                <a:gd name="connsiteX269" fmla="*/ 3932778 w 6095524"/>
                <a:gd name="connsiteY269" fmla="*/ 1262444 h 1424940"/>
                <a:gd name="connsiteX270" fmla="*/ 3972782 w 6095524"/>
                <a:gd name="connsiteY270" fmla="*/ 1262063 h 1424940"/>
                <a:gd name="connsiteX271" fmla="*/ 4042505 w 6095524"/>
                <a:gd name="connsiteY271" fmla="*/ 1267111 h 1424940"/>
                <a:gd name="connsiteX272" fmla="*/ 4088892 w 6095524"/>
                <a:gd name="connsiteY272" fmla="*/ 1238250 h 1424940"/>
                <a:gd name="connsiteX273" fmla="*/ 4106609 w 6095524"/>
                <a:gd name="connsiteY273" fmla="*/ 1226344 h 1424940"/>
                <a:gd name="connsiteX274" fmla="*/ 4123182 w 6095524"/>
                <a:gd name="connsiteY274" fmla="*/ 1218724 h 1424940"/>
                <a:gd name="connsiteX275" fmla="*/ 4142328 w 6095524"/>
                <a:gd name="connsiteY275" fmla="*/ 1214438 h 1424940"/>
                <a:gd name="connsiteX276" fmla="*/ 4188524 w 6095524"/>
                <a:gd name="connsiteY276" fmla="*/ 1198245 h 1424940"/>
                <a:gd name="connsiteX277" fmla="*/ 4213860 w 6095524"/>
                <a:gd name="connsiteY277" fmla="*/ 1182338 h 1424940"/>
                <a:gd name="connsiteX278" fmla="*/ 4270820 w 6095524"/>
                <a:gd name="connsiteY278" fmla="*/ 1167003 h 1424940"/>
                <a:gd name="connsiteX279" fmla="*/ 4309587 w 6095524"/>
                <a:gd name="connsiteY279" fmla="*/ 1153287 h 1424940"/>
                <a:gd name="connsiteX280" fmla="*/ 4350449 w 6095524"/>
                <a:gd name="connsiteY280" fmla="*/ 1129665 h 1424940"/>
                <a:gd name="connsiteX281" fmla="*/ 4356164 w 6095524"/>
                <a:gd name="connsiteY281" fmla="*/ 1126046 h 1424940"/>
                <a:gd name="connsiteX282" fmla="*/ 4369880 w 6095524"/>
                <a:gd name="connsiteY282" fmla="*/ 1110520 h 1424940"/>
                <a:gd name="connsiteX283" fmla="*/ 4389787 w 6095524"/>
                <a:gd name="connsiteY283" fmla="*/ 1057085 h 1424940"/>
                <a:gd name="connsiteX284" fmla="*/ 4395502 w 6095524"/>
                <a:gd name="connsiteY284" fmla="*/ 1046226 h 1424940"/>
                <a:gd name="connsiteX285" fmla="*/ 4447413 w 6095524"/>
                <a:gd name="connsiteY285" fmla="*/ 1009650 h 1424940"/>
                <a:gd name="connsiteX286" fmla="*/ 4466654 w 6095524"/>
                <a:gd name="connsiteY286" fmla="*/ 1013079 h 1424940"/>
                <a:gd name="connsiteX287" fmla="*/ 4487894 w 6095524"/>
                <a:gd name="connsiteY287" fmla="*/ 1025081 h 1424940"/>
                <a:gd name="connsiteX288" fmla="*/ 4534472 w 6095524"/>
                <a:gd name="connsiteY288" fmla="*/ 1028224 h 1424940"/>
                <a:gd name="connsiteX289" fmla="*/ 4551903 w 6095524"/>
                <a:gd name="connsiteY289" fmla="*/ 1022033 h 1424940"/>
                <a:gd name="connsiteX290" fmla="*/ 4582382 w 6095524"/>
                <a:gd name="connsiteY290" fmla="*/ 1005364 h 1424940"/>
                <a:gd name="connsiteX291" fmla="*/ 4605909 w 6095524"/>
                <a:gd name="connsiteY291" fmla="*/ 979551 h 1424940"/>
                <a:gd name="connsiteX292" fmla="*/ 4640104 w 6095524"/>
                <a:gd name="connsiteY292" fmla="*/ 936879 h 1424940"/>
                <a:gd name="connsiteX293" fmla="*/ 4705731 w 6095524"/>
                <a:gd name="connsiteY293" fmla="*/ 920591 h 1424940"/>
                <a:gd name="connsiteX294" fmla="*/ 4730973 w 6095524"/>
                <a:gd name="connsiteY294" fmla="*/ 915162 h 1424940"/>
                <a:gd name="connsiteX295" fmla="*/ 4822794 w 6095524"/>
                <a:gd name="connsiteY295" fmla="*/ 892397 h 1424940"/>
                <a:gd name="connsiteX296" fmla="*/ 4830794 w 6095524"/>
                <a:gd name="connsiteY296" fmla="*/ 891635 h 1424940"/>
                <a:gd name="connsiteX297" fmla="*/ 4894421 w 6095524"/>
                <a:gd name="connsiteY297" fmla="*/ 865442 h 1424940"/>
                <a:gd name="connsiteX298" fmla="*/ 4909756 w 6095524"/>
                <a:gd name="connsiteY298" fmla="*/ 858964 h 1424940"/>
                <a:gd name="connsiteX299" fmla="*/ 4928521 w 6095524"/>
                <a:gd name="connsiteY299" fmla="*/ 842391 h 1424940"/>
                <a:gd name="connsiteX300" fmla="*/ 4945857 w 6095524"/>
                <a:gd name="connsiteY300" fmla="*/ 795623 h 1424940"/>
                <a:gd name="connsiteX301" fmla="*/ 4966145 w 6095524"/>
                <a:gd name="connsiteY301" fmla="*/ 774287 h 1424940"/>
                <a:gd name="connsiteX302" fmla="*/ 4980909 w 6095524"/>
                <a:gd name="connsiteY302" fmla="*/ 761333 h 1424940"/>
                <a:gd name="connsiteX303" fmla="*/ 4993862 w 6095524"/>
                <a:gd name="connsiteY303" fmla="*/ 741712 h 1424940"/>
                <a:gd name="connsiteX304" fmla="*/ 5006816 w 6095524"/>
                <a:gd name="connsiteY304" fmla="*/ 694754 h 1424940"/>
                <a:gd name="connsiteX305" fmla="*/ 5026724 w 6095524"/>
                <a:gd name="connsiteY305" fmla="*/ 653129 h 1424940"/>
                <a:gd name="connsiteX306" fmla="*/ 5062538 w 6095524"/>
                <a:gd name="connsiteY306" fmla="*/ 630079 h 1424940"/>
                <a:gd name="connsiteX307" fmla="*/ 5084731 w 6095524"/>
                <a:gd name="connsiteY307" fmla="*/ 617982 h 1424940"/>
                <a:gd name="connsiteX308" fmla="*/ 5172647 w 6095524"/>
                <a:gd name="connsiteY308" fmla="*/ 630174 h 1424940"/>
                <a:gd name="connsiteX309" fmla="*/ 5232654 w 6095524"/>
                <a:gd name="connsiteY309" fmla="*/ 642080 h 1424940"/>
                <a:gd name="connsiteX310" fmla="*/ 5252371 w 6095524"/>
                <a:gd name="connsiteY310" fmla="*/ 637508 h 1424940"/>
                <a:gd name="connsiteX311" fmla="*/ 5308092 w 6095524"/>
                <a:gd name="connsiteY311" fmla="*/ 598646 h 1424940"/>
                <a:gd name="connsiteX312" fmla="*/ 5363147 w 6095524"/>
                <a:gd name="connsiteY312" fmla="*/ 581311 h 1424940"/>
                <a:gd name="connsiteX313" fmla="*/ 5404580 w 6095524"/>
                <a:gd name="connsiteY313" fmla="*/ 576358 h 1424940"/>
                <a:gd name="connsiteX314" fmla="*/ 5440203 w 6095524"/>
                <a:gd name="connsiteY314" fmla="*/ 572548 h 1424940"/>
                <a:gd name="connsiteX315" fmla="*/ 5482971 w 6095524"/>
                <a:gd name="connsiteY315" fmla="*/ 561880 h 1424940"/>
                <a:gd name="connsiteX316" fmla="*/ 5507165 w 6095524"/>
                <a:gd name="connsiteY316" fmla="*/ 550259 h 1424940"/>
                <a:gd name="connsiteX317" fmla="*/ 5545645 w 6095524"/>
                <a:gd name="connsiteY317" fmla="*/ 533591 h 1424940"/>
                <a:gd name="connsiteX318" fmla="*/ 5585079 w 6095524"/>
                <a:gd name="connsiteY318" fmla="*/ 511969 h 1424940"/>
                <a:gd name="connsiteX319" fmla="*/ 5615368 w 6095524"/>
                <a:gd name="connsiteY319" fmla="*/ 481679 h 1424940"/>
                <a:gd name="connsiteX320" fmla="*/ 5631656 w 6095524"/>
                <a:gd name="connsiteY320" fmla="*/ 456152 h 1424940"/>
                <a:gd name="connsiteX321" fmla="*/ 5679377 w 6095524"/>
                <a:gd name="connsiteY321" fmla="*/ 419576 h 1424940"/>
                <a:gd name="connsiteX322" fmla="*/ 5722525 w 6095524"/>
                <a:gd name="connsiteY322" fmla="*/ 350615 h 1424940"/>
                <a:gd name="connsiteX323" fmla="*/ 5749576 w 6095524"/>
                <a:gd name="connsiteY323" fmla="*/ 321945 h 1424940"/>
                <a:gd name="connsiteX324" fmla="*/ 5764911 w 6095524"/>
                <a:gd name="connsiteY324" fmla="*/ 313849 h 1424940"/>
                <a:gd name="connsiteX325" fmla="*/ 5791009 w 6095524"/>
                <a:gd name="connsiteY325" fmla="*/ 293942 h 1424940"/>
                <a:gd name="connsiteX326" fmla="*/ 5806440 w 6095524"/>
                <a:gd name="connsiteY326" fmla="*/ 279178 h 1424940"/>
                <a:gd name="connsiteX327" fmla="*/ 5848636 w 6095524"/>
                <a:gd name="connsiteY327" fmla="*/ 224885 h 1424940"/>
                <a:gd name="connsiteX328" fmla="*/ 5861590 w 6095524"/>
                <a:gd name="connsiteY328" fmla="*/ 208788 h 1424940"/>
                <a:gd name="connsiteX329" fmla="*/ 5888355 w 6095524"/>
                <a:gd name="connsiteY329" fmla="*/ 181166 h 1424940"/>
                <a:gd name="connsiteX330" fmla="*/ 5900071 w 6095524"/>
                <a:gd name="connsiteY330" fmla="*/ 172784 h 1424940"/>
                <a:gd name="connsiteX331" fmla="*/ 5920740 w 6095524"/>
                <a:gd name="connsiteY331" fmla="*/ 150305 h 1424940"/>
                <a:gd name="connsiteX332" fmla="*/ 5969985 w 6095524"/>
                <a:gd name="connsiteY332" fmla="*/ 91345 h 1424940"/>
                <a:gd name="connsiteX333" fmla="*/ 5991130 w 6095524"/>
                <a:gd name="connsiteY333" fmla="*/ 58293 h 1424940"/>
                <a:gd name="connsiteX334" fmla="*/ 6033325 w 6095524"/>
                <a:gd name="connsiteY334" fmla="*/ 33909 h 1424940"/>
                <a:gd name="connsiteX335" fmla="*/ 6054376 w 6095524"/>
                <a:gd name="connsiteY335" fmla="*/ 20955 h 1424940"/>
                <a:gd name="connsiteX336" fmla="*/ 6095524 w 6095524"/>
                <a:gd name="connsiteY336" fmla="*/ 0 h 1424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</a:cxnLst>
              <a:rect l="l" t="t" r="r" b="b"/>
              <a:pathLst>
                <a:path w="6095524" h="1424940">
                  <a:moveTo>
                    <a:pt x="6095524" y="0"/>
                  </a:moveTo>
                  <a:cubicBezTo>
                    <a:pt x="6095524" y="7811"/>
                    <a:pt x="6095524" y="12573"/>
                    <a:pt x="6095524" y="17431"/>
                  </a:cubicBezTo>
                  <a:lnTo>
                    <a:pt x="6095524" y="216290"/>
                  </a:lnTo>
                  <a:lnTo>
                    <a:pt x="6079998" y="230600"/>
                  </a:lnTo>
                  <a:cubicBezTo>
                    <a:pt x="6058567" y="241363"/>
                    <a:pt x="6035706" y="251079"/>
                    <a:pt x="6012751" y="260699"/>
                  </a:cubicBezTo>
                  <a:cubicBezTo>
                    <a:pt x="6006084" y="263462"/>
                    <a:pt x="5998749" y="264986"/>
                    <a:pt x="5992749" y="268700"/>
                  </a:cubicBezTo>
                  <a:cubicBezTo>
                    <a:pt x="5965126" y="285655"/>
                    <a:pt x="5938361" y="303943"/>
                    <a:pt x="5910358" y="320231"/>
                  </a:cubicBezTo>
                  <a:cubicBezTo>
                    <a:pt x="5881497" y="337090"/>
                    <a:pt x="5855684" y="356997"/>
                    <a:pt x="5835777" y="383953"/>
                  </a:cubicBezTo>
                  <a:cubicBezTo>
                    <a:pt x="5817298" y="409004"/>
                    <a:pt x="5799391" y="434435"/>
                    <a:pt x="5781008" y="459581"/>
                  </a:cubicBezTo>
                  <a:cubicBezTo>
                    <a:pt x="5776341" y="465963"/>
                    <a:pt x="5772054" y="473488"/>
                    <a:pt x="5765673" y="477584"/>
                  </a:cubicBezTo>
                  <a:cubicBezTo>
                    <a:pt x="5752433" y="486156"/>
                    <a:pt x="5737955" y="493109"/>
                    <a:pt x="5723763" y="500158"/>
                  </a:cubicBezTo>
                  <a:cubicBezTo>
                    <a:pt x="5711571" y="506159"/>
                    <a:pt x="5698617" y="510635"/>
                    <a:pt x="5686711" y="517112"/>
                  </a:cubicBezTo>
                  <a:cubicBezTo>
                    <a:pt x="5677186" y="522256"/>
                    <a:pt x="5668708" y="529400"/>
                    <a:pt x="5659850" y="535877"/>
                  </a:cubicBezTo>
                  <a:cubicBezTo>
                    <a:pt x="5652135" y="541496"/>
                    <a:pt x="5643658" y="546354"/>
                    <a:pt x="5637181" y="553117"/>
                  </a:cubicBezTo>
                  <a:cubicBezTo>
                    <a:pt x="5621369" y="569500"/>
                    <a:pt x="5605462" y="585597"/>
                    <a:pt x="5585841" y="597694"/>
                  </a:cubicBezTo>
                  <a:cubicBezTo>
                    <a:pt x="5566505" y="609695"/>
                    <a:pt x="5548217" y="623126"/>
                    <a:pt x="5528977" y="635318"/>
                  </a:cubicBezTo>
                  <a:cubicBezTo>
                    <a:pt x="5510117" y="647224"/>
                    <a:pt x="5493067" y="660273"/>
                    <a:pt x="5483256" y="681419"/>
                  </a:cubicBezTo>
                  <a:cubicBezTo>
                    <a:pt x="5478875" y="690753"/>
                    <a:pt x="5472684" y="700945"/>
                    <a:pt x="5464397" y="706374"/>
                  </a:cubicBezTo>
                  <a:cubicBezTo>
                    <a:pt x="5452586" y="714089"/>
                    <a:pt x="5437632" y="716852"/>
                    <a:pt x="5424773" y="723424"/>
                  </a:cubicBezTo>
                  <a:cubicBezTo>
                    <a:pt x="5409628" y="731139"/>
                    <a:pt x="5392103" y="737807"/>
                    <a:pt x="5381815" y="750094"/>
                  </a:cubicBezTo>
                  <a:cubicBezTo>
                    <a:pt x="5372671" y="761048"/>
                    <a:pt x="5363432" y="769620"/>
                    <a:pt x="5351335" y="776573"/>
                  </a:cubicBezTo>
                  <a:cubicBezTo>
                    <a:pt x="5342858" y="781431"/>
                    <a:pt x="5336572" y="790289"/>
                    <a:pt x="5327809" y="794290"/>
                  </a:cubicBezTo>
                  <a:cubicBezTo>
                    <a:pt x="5316284" y="799624"/>
                    <a:pt x="5304663" y="803815"/>
                    <a:pt x="5294566" y="812102"/>
                  </a:cubicBezTo>
                  <a:cubicBezTo>
                    <a:pt x="5284089" y="820674"/>
                    <a:pt x="5272183" y="827437"/>
                    <a:pt x="5261229" y="835438"/>
                  </a:cubicBezTo>
                  <a:cubicBezTo>
                    <a:pt x="5255419" y="839724"/>
                    <a:pt x="5250656" y="845344"/>
                    <a:pt x="5245037" y="849821"/>
                  </a:cubicBezTo>
                  <a:cubicBezTo>
                    <a:pt x="5234750" y="858012"/>
                    <a:pt x="5224272" y="866013"/>
                    <a:pt x="5213699" y="873728"/>
                  </a:cubicBezTo>
                  <a:cubicBezTo>
                    <a:pt x="5203127" y="881444"/>
                    <a:pt x="5193030" y="890397"/>
                    <a:pt x="5181409" y="896017"/>
                  </a:cubicBezTo>
                  <a:cubicBezTo>
                    <a:pt x="5161598" y="905542"/>
                    <a:pt x="5139976" y="911257"/>
                    <a:pt x="5120735" y="921544"/>
                  </a:cubicBezTo>
                  <a:cubicBezTo>
                    <a:pt x="5101209" y="932021"/>
                    <a:pt x="5082826" y="945166"/>
                    <a:pt x="5065490" y="959072"/>
                  </a:cubicBezTo>
                  <a:cubicBezTo>
                    <a:pt x="5051774" y="970026"/>
                    <a:pt x="5038916" y="980885"/>
                    <a:pt x="5021675" y="986504"/>
                  </a:cubicBezTo>
                  <a:cubicBezTo>
                    <a:pt x="5012055" y="989648"/>
                    <a:pt x="5001959" y="996506"/>
                    <a:pt x="4996148" y="1004507"/>
                  </a:cubicBezTo>
                  <a:cubicBezTo>
                    <a:pt x="4983575" y="1021937"/>
                    <a:pt x="4967478" y="1034225"/>
                    <a:pt x="4949285" y="1044702"/>
                  </a:cubicBezTo>
                  <a:cubicBezTo>
                    <a:pt x="4924996" y="1058799"/>
                    <a:pt x="4900993" y="1073182"/>
                    <a:pt x="4876609" y="1086993"/>
                  </a:cubicBezTo>
                  <a:cubicBezTo>
                    <a:pt x="4862227" y="1095185"/>
                    <a:pt x="4847940" y="1103852"/>
                    <a:pt x="4832699" y="1109853"/>
                  </a:cubicBezTo>
                  <a:cubicBezTo>
                    <a:pt x="4801553" y="1122236"/>
                    <a:pt x="4769644" y="1132808"/>
                    <a:pt x="4738211" y="1144334"/>
                  </a:cubicBezTo>
                  <a:cubicBezTo>
                    <a:pt x="4727924" y="1148048"/>
                    <a:pt x="4718209" y="1153382"/>
                    <a:pt x="4707731" y="1156621"/>
                  </a:cubicBezTo>
                  <a:cubicBezTo>
                    <a:pt x="4696396" y="1160145"/>
                    <a:pt x="4684205" y="1161193"/>
                    <a:pt x="4672870" y="1164717"/>
                  </a:cubicBezTo>
                  <a:cubicBezTo>
                    <a:pt x="4654010" y="1170527"/>
                    <a:pt x="4635722" y="1177957"/>
                    <a:pt x="4616863" y="1183862"/>
                  </a:cubicBezTo>
                  <a:cubicBezTo>
                    <a:pt x="4580477" y="1195197"/>
                    <a:pt x="4543996" y="1206056"/>
                    <a:pt x="4507516" y="1216819"/>
                  </a:cubicBezTo>
                  <a:cubicBezTo>
                    <a:pt x="4499706" y="1219105"/>
                    <a:pt x="4491228" y="1219391"/>
                    <a:pt x="4483513" y="1221867"/>
                  </a:cubicBezTo>
                  <a:cubicBezTo>
                    <a:pt x="4463034" y="1228535"/>
                    <a:pt x="4442650" y="1235773"/>
                    <a:pt x="4422362" y="1243108"/>
                  </a:cubicBezTo>
                  <a:cubicBezTo>
                    <a:pt x="4410075" y="1247585"/>
                    <a:pt x="4398073" y="1253109"/>
                    <a:pt x="4385691" y="1257395"/>
                  </a:cubicBezTo>
                  <a:cubicBezTo>
                    <a:pt x="4375785" y="1260824"/>
                    <a:pt x="4365593" y="1263491"/>
                    <a:pt x="4355306" y="1265587"/>
                  </a:cubicBezTo>
                  <a:cubicBezTo>
                    <a:pt x="4346448" y="1267397"/>
                    <a:pt x="4337209" y="1267206"/>
                    <a:pt x="4328446" y="1269397"/>
                  </a:cubicBezTo>
                  <a:cubicBezTo>
                    <a:pt x="4304728" y="1275302"/>
                    <a:pt x="4281297" y="1281970"/>
                    <a:pt x="4257770" y="1288256"/>
                  </a:cubicBezTo>
                  <a:cubicBezTo>
                    <a:pt x="4248341" y="1290733"/>
                    <a:pt x="4238720" y="1292543"/>
                    <a:pt x="4229576" y="1295686"/>
                  </a:cubicBezTo>
                  <a:cubicBezTo>
                    <a:pt x="4205097" y="1303973"/>
                    <a:pt x="4180999" y="1313402"/>
                    <a:pt x="4156424" y="1321213"/>
                  </a:cubicBezTo>
                  <a:cubicBezTo>
                    <a:pt x="4136041" y="1327690"/>
                    <a:pt x="4115086" y="1332357"/>
                    <a:pt x="4094416" y="1338072"/>
                  </a:cubicBezTo>
                  <a:cubicBezTo>
                    <a:pt x="4085653" y="1340549"/>
                    <a:pt x="4077271" y="1344073"/>
                    <a:pt x="4068509" y="1346168"/>
                  </a:cubicBezTo>
                  <a:cubicBezTo>
                    <a:pt x="4048887" y="1350931"/>
                    <a:pt x="4028980" y="1354931"/>
                    <a:pt x="4009263" y="1359694"/>
                  </a:cubicBezTo>
                  <a:cubicBezTo>
                    <a:pt x="3998023" y="1362456"/>
                    <a:pt x="3987165" y="1367409"/>
                    <a:pt x="3975735" y="1369219"/>
                  </a:cubicBezTo>
                  <a:cubicBezTo>
                    <a:pt x="3948589" y="1373505"/>
                    <a:pt x="3921252" y="1376553"/>
                    <a:pt x="3893915" y="1379982"/>
                  </a:cubicBezTo>
                  <a:cubicBezTo>
                    <a:pt x="3865722" y="1383506"/>
                    <a:pt x="3837623" y="1387221"/>
                    <a:pt x="3809428" y="1390364"/>
                  </a:cubicBezTo>
                  <a:cubicBezTo>
                    <a:pt x="3793998" y="1391984"/>
                    <a:pt x="3778472" y="1392269"/>
                    <a:pt x="3763042" y="1393793"/>
                  </a:cubicBezTo>
                  <a:cubicBezTo>
                    <a:pt x="3749516" y="1395127"/>
                    <a:pt x="3736086" y="1397603"/>
                    <a:pt x="3722561" y="1399223"/>
                  </a:cubicBezTo>
                  <a:cubicBezTo>
                    <a:pt x="3710845" y="1400556"/>
                    <a:pt x="3699034" y="1401318"/>
                    <a:pt x="3687318" y="1402652"/>
                  </a:cubicBezTo>
                  <a:cubicBezTo>
                    <a:pt x="3668554" y="1404842"/>
                    <a:pt x="3649885" y="1407319"/>
                    <a:pt x="3631216" y="1409605"/>
                  </a:cubicBezTo>
                  <a:cubicBezTo>
                    <a:pt x="3623406" y="1410462"/>
                    <a:pt x="3615214" y="1412843"/>
                    <a:pt x="3607880" y="1411415"/>
                  </a:cubicBezTo>
                  <a:cubicBezTo>
                    <a:pt x="3589401" y="1407795"/>
                    <a:pt x="3571208" y="1408843"/>
                    <a:pt x="3552825" y="1411319"/>
                  </a:cubicBezTo>
                  <a:cubicBezTo>
                    <a:pt x="3546539" y="1412177"/>
                    <a:pt x="3539776" y="1411986"/>
                    <a:pt x="3533680" y="1410367"/>
                  </a:cubicBezTo>
                  <a:cubicBezTo>
                    <a:pt x="3521202" y="1407128"/>
                    <a:pt x="3509106" y="1402556"/>
                    <a:pt x="3496818" y="1398556"/>
                  </a:cubicBezTo>
                  <a:cubicBezTo>
                    <a:pt x="3495484" y="1398080"/>
                    <a:pt x="3493865" y="1397984"/>
                    <a:pt x="3492437" y="1397699"/>
                  </a:cubicBezTo>
                  <a:cubicBezTo>
                    <a:pt x="3484340" y="1396079"/>
                    <a:pt x="3476340" y="1394460"/>
                    <a:pt x="3468243" y="1393031"/>
                  </a:cubicBezTo>
                  <a:cubicBezTo>
                    <a:pt x="3463862" y="1392269"/>
                    <a:pt x="3459385" y="1392174"/>
                    <a:pt x="3455003" y="1391507"/>
                  </a:cubicBezTo>
                  <a:cubicBezTo>
                    <a:pt x="3438049" y="1388840"/>
                    <a:pt x="3419380" y="1393317"/>
                    <a:pt x="3404711" y="1381792"/>
                  </a:cubicBezTo>
                  <a:cubicBezTo>
                    <a:pt x="3395186" y="1374362"/>
                    <a:pt x="3385947" y="1376077"/>
                    <a:pt x="3375756" y="1377220"/>
                  </a:cubicBezTo>
                  <a:cubicBezTo>
                    <a:pt x="3368040" y="1378077"/>
                    <a:pt x="3360134" y="1377791"/>
                    <a:pt x="3352324" y="1377887"/>
                  </a:cubicBezTo>
                  <a:cubicBezTo>
                    <a:pt x="3338608" y="1378172"/>
                    <a:pt x="3324892" y="1378268"/>
                    <a:pt x="3311176" y="1378744"/>
                  </a:cubicBezTo>
                  <a:cubicBezTo>
                    <a:pt x="3306794" y="1378934"/>
                    <a:pt x="3302318" y="1381316"/>
                    <a:pt x="3298031" y="1380935"/>
                  </a:cubicBezTo>
                  <a:cubicBezTo>
                    <a:pt x="3278219" y="1379125"/>
                    <a:pt x="3258407" y="1376267"/>
                    <a:pt x="3238595" y="1374648"/>
                  </a:cubicBezTo>
                  <a:cubicBezTo>
                    <a:pt x="3227356" y="1373696"/>
                    <a:pt x="3215830" y="1375505"/>
                    <a:pt x="3204686" y="1374172"/>
                  </a:cubicBezTo>
                  <a:cubicBezTo>
                    <a:pt x="3191828" y="1372648"/>
                    <a:pt x="3179255" y="1368743"/>
                    <a:pt x="3166491" y="1366361"/>
                  </a:cubicBezTo>
                  <a:cubicBezTo>
                    <a:pt x="3162967" y="1365695"/>
                    <a:pt x="3159062" y="1366552"/>
                    <a:pt x="3155347" y="1366742"/>
                  </a:cubicBezTo>
                  <a:cubicBezTo>
                    <a:pt x="3151156" y="1366933"/>
                    <a:pt x="3147060" y="1367314"/>
                    <a:pt x="3142869" y="1367409"/>
                  </a:cubicBezTo>
                  <a:cubicBezTo>
                    <a:pt x="3130105" y="1367600"/>
                    <a:pt x="3117342" y="1367314"/>
                    <a:pt x="3104578" y="1367981"/>
                  </a:cubicBezTo>
                  <a:cubicBezTo>
                    <a:pt x="3096768" y="1368362"/>
                    <a:pt x="3088577" y="1372267"/>
                    <a:pt x="3081337" y="1370838"/>
                  </a:cubicBezTo>
                  <a:cubicBezTo>
                    <a:pt x="3066574" y="1368076"/>
                    <a:pt x="3051810" y="1374267"/>
                    <a:pt x="3037047" y="1369124"/>
                  </a:cubicBezTo>
                  <a:cubicBezTo>
                    <a:pt x="3032474" y="1367600"/>
                    <a:pt x="3026188" y="1371410"/>
                    <a:pt x="3020663" y="1371600"/>
                  </a:cubicBezTo>
                  <a:cubicBezTo>
                    <a:pt x="3006852" y="1372076"/>
                    <a:pt x="2993041" y="1371981"/>
                    <a:pt x="2979230" y="1371886"/>
                  </a:cubicBezTo>
                  <a:cubicBezTo>
                    <a:pt x="2966847" y="1371791"/>
                    <a:pt x="2953988" y="1373124"/>
                    <a:pt x="2942082" y="1370457"/>
                  </a:cubicBezTo>
                  <a:cubicBezTo>
                    <a:pt x="2929604" y="1367600"/>
                    <a:pt x="2918365" y="1367981"/>
                    <a:pt x="2906268" y="1371219"/>
                  </a:cubicBezTo>
                  <a:cubicBezTo>
                    <a:pt x="2897981" y="1373410"/>
                    <a:pt x="2889218" y="1373696"/>
                    <a:pt x="2880646" y="1374362"/>
                  </a:cubicBezTo>
                  <a:cubicBezTo>
                    <a:pt x="2871407" y="1375124"/>
                    <a:pt x="2861215" y="1373124"/>
                    <a:pt x="2852833" y="1376267"/>
                  </a:cubicBezTo>
                  <a:cubicBezTo>
                    <a:pt x="2827877" y="1385602"/>
                    <a:pt x="2802255" y="1387602"/>
                    <a:pt x="2776157" y="1387602"/>
                  </a:cubicBezTo>
                  <a:cubicBezTo>
                    <a:pt x="2771394" y="1387602"/>
                    <a:pt x="2766536" y="1386269"/>
                    <a:pt x="2761965" y="1384840"/>
                  </a:cubicBezTo>
                  <a:cubicBezTo>
                    <a:pt x="2735294" y="1376267"/>
                    <a:pt x="2708529" y="1377029"/>
                    <a:pt x="2681383" y="1382268"/>
                  </a:cubicBezTo>
                  <a:cubicBezTo>
                    <a:pt x="2675763" y="1383411"/>
                    <a:pt x="2669477" y="1383602"/>
                    <a:pt x="2663857" y="1382459"/>
                  </a:cubicBezTo>
                  <a:cubicBezTo>
                    <a:pt x="2648045" y="1379125"/>
                    <a:pt x="2632710" y="1373600"/>
                    <a:pt x="2616803" y="1371219"/>
                  </a:cubicBezTo>
                  <a:cubicBezTo>
                    <a:pt x="2590515" y="1367314"/>
                    <a:pt x="2567750" y="1380458"/>
                    <a:pt x="2544223" y="1389031"/>
                  </a:cubicBezTo>
                  <a:cubicBezTo>
                    <a:pt x="2521839" y="1397127"/>
                    <a:pt x="2502789" y="1415415"/>
                    <a:pt x="2476309" y="1411319"/>
                  </a:cubicBezTo>
                  <a:cubicBezTo>
                    <a:pt x="2473643" y="1410938"/>
                    <a:pt x="2470690" y="1413510"/>
                    <a:pt x="2467737" y="1414177"/>
                  </a:cubicBezTo>
                  <a:cubicBezTo>
                    <a:pt x="2459641" y="1415987"/>
                    <a:pt x="2451545" y="1418177"/>
                    <a:pt x="2443353" y="1419035"/>
                  </a:cubicBezTo>
                  <a:cubicBezTo>
                    <a:pt x="2433352" y="1420178"/>
                    <a:pt x="2423160" y="1419797"/>
                    <a:pt x="2413159" y="1420749"/>
                  </a:cubicBezTo>
                  <a:cubicBezTo>
                    <a:pt x="2400300" y="1421892"/>
                    <a:pt x="2387632" y="1424940"/>
                    <a:pt x="2374868" y="1424940"/>
                  </a:cubicBezTo>
                  <a:cubicBezTo>
                    <a:pt x="2364581" y="1424940"/>
                    <a:pt x="2354389" y="1421416"/>
                    <a:pt x="2344198" y="1419701"/>
                  </a:cubicBezTo>
                  <a:cubicBezTo>
                    <a:pt x="2329815" y="1417320"/>
                    <a:pt x="2314003" y="1417987"/>
                    <a:pt x="2301335" y="1411891"/>
                  </a:cubicBezTo>
                  <a:cubicBezTo>
                    <a:pt x="2287810" y="1405414"/>
                    <a:pt x="2274951" y="1402461"/>
                    <a:pt x="2260949" y="1404461"/>
                  </a:cubicBezTo>
                  <a:cubicBezTo>
                    <a:pt x="2256282" y="1405128"/>
                    <a:pt x="2250281" y="1409129"/>
                    <a:pt x="2248186" y="1413224"/>
                  </a:cubicBezTo>
                  <a:cubicBezTo>
                    <a:pt x="2243518" y="1422368"/>
                    <a:pt x="2237137" y="1423988"/>
                    <a:pt x="2228469" y="1420844"/>
                  </a:cubicBezTo>
                  <a:cubicBezTo>
                    <a:pt x="2220944" y="1418177"/>
                    <a:pt x="2211705" y="1416844"/>
                    <a:pt x="2206562" y="1411700"/>
                  </a:cubicBezTo>
                  <a:cubicBezTo>
                    <a:pt x="2191988" y="1397127"/>
                    <a:pt x="2173414" y="1396651"/>
                    <a:pt x="2155317" y="1392746"/>
                  </a:cubicBezTo>
                  <a:cubicBezTo>
                    <a:pt x="2144269" y="1390364"/>
                    <a:pt x="2133981" y="1390269"/>
                    <a:pt x="2122932" y="1391888"/>
                  </a:cubicBezTo>
                  <a:cubicBezTo>
                    <a:pt x="2098930" y="1395508"/>
                    <a:pt x="2075593" y="1390364"/>
                    <a:pt x="2052542" y="1383792"/>
                  </a:cubicBezTo>
                  <a:cubicBezTo>
                    <a:pt x="2037302" y="1379411"/>
                    <a:pt x="2021681" y="1376744"/>
                    <a:pt x="2006537" y="1372267"/>
                  </a:cubicBezTo>
                  <a:cubicBezTo>
                    <a:pt x="1995202" y="1368838"/>
                    <a:pt x="1983868" y="1364742"/>
                    <a:pt x="1973486" y="1359218"/>
                  </a:cubicBezTo>
                  <a:cubicBezTo>
                    <a:pt x="1958435" y="1351121"/>
                    <a:pt x="1945292" y="1338929"/>
                    <a:pt x="1926146" y="1342168"/>
                  </a:cubicBezTo>
                  <a:cubicBezTo>
                    <a:pt x="1909286" y="1345025"/>
                    <a:pt x="1894047" y="1339025"/>
                    <a:pt x="1878616" y="1333310"/>
                  </a:cubicBezTo>
                  <a:cubicBezTo>
                    <a:pt x="1867281" y="1329119"/>
                    <a:pt x="1855948" y="1324832"/>
                    <a:pt x="1844231" y="1322165"/>
                  </a:cubicBezTo>
                  <a:cubicBezTo>
                    <a:pt x="1830324" y="1319022"/>
                    <a:pt x="1814608" y="1320356"/>
                    <a:pt x="1802225" y="1314545"/>
                  </a:cubicBezTo>
                  <a:cubicBezTo>
                    <a:pt x="1789271" y="1308449"/>
                    <a:pt x="1778509" y="1312545"/>
                    <a:pt x="1766983" y="1314260"/>
                  </a:cubicBezTo>
                  <a:cubicBezTo>
                    <a:pt x="1748600" y="1316927"/>
                    <a:pt x="1730311" y="1321880"/>
                    <a:pt x="1711738" y="1315593"/>
                  </a:cubicBezTo>
                  <a:cubicBezTo>
                    <a:pt x="1689164" y="1307973"/>
                    <a:pt x="1666780" y="1299782"/>
                    <a:pt x="1644111" y="1292543"/>
                  </a:cubicBezTo>
                  <a:cubicBezTo>
                    <a:pt x="1635347" y="1289780"/>
                    <a:pt x="1625919" y="1288637"/>
                    <a:pt x="1616774" y="1287399"/>
                  </a:cubicBezTo>
                  <a:cubicBezTo>
                    <a:pt x="1608107" y="1286351"/>
                    <a:pt x="1597725" y="1289018"/>
                    <a:pt x="1591056" y="1285018"/>
                  </a:cubicBezTo>
                  <a:cubicBezTo>
                    <a:pt x="1573911" y="1274731"/>
                    <a:pt x="1556291" y="1269683"/>
                    <a:pt x="1536478" y="1269683"/>
                  </a:cubicBezTo>
                  <a:cubicBezTo>
                    <a:pt x="1529048" y="1269683"/>
                    <a:pt x="1521809" y="1265396"/>
                    <a:pt x="1514285" y="1264634"/>
                  </a:cubicBezTo>
                  <a:cubicBezTo>
                    <a:pt x="1503997" y="1263682"/>
                    <a:pt x="1492186" y="1261110"/>
                    <a:pt x="1483233" y="1264730"/>
                  </a:cubicBezTo>
                  <a:cubicBezTo>
                    <a:pt x="1462183" y="1273302"/>
                    <a:pt x="1445134" y="1266158"/>
                    <a:pt x="1426750" y="1257681"/>
                  </a:cubicBezTo>
                  <a:cubicBezTo>
                    <a:pt x="1408652" y="1249299"/>
                    <a:pt x="1389602" y="1242632"/>
                    <a:pt x="1370362" y="1237107"/>
                  </a:cubicBezTo>
                  <a:cubicBezTo>
                    <a:pt x="1363123" y="1235107"/>
                    <a:pt x="1354456" y="1238441"/>
                    <a:pt x="1346454" y="1239107"/>
                  </a:cubicBezTo>
                  <a:cubicBezTo>
                    <a:pt x="1343596" y="1239298"/>
                    <a:pt x="1340453" y="1239584"/>
                    <a:pt x="1337882" y="1238631"/>
                  </a:cubicBezTo>
                  <a:cubicBezTo>
                    <a:pt x="1313022" y="1229487"/>
                    <a:pt x="1287780" y="1222534"/>
                    <a:pt x="1260825" y="1227296"/>
                  </a:cubicBezTo>
                  <a:cubicBezTo>
                    <a:pt x="1258349" y="1227773"/>
                    <a:pt x="1255586" y="1226725"/>
                    <a:pt x="1253109" y="1226058"/>
                  </a:cubicBezTo>
                  <a:cubicBezTo>
                    <a:pt x="1241012" y="1222629"/>
                    <a:pt x="1229201" y="1217200"/>
                    <a:pt x="1216915" y="1215962"/>
                  </a:cubicBezTo>
                  <a:cubicBezTo>
                    <a:pt x="1186625" y="1212914"/>
                    <a:pt x="1156146" y="1211675"/>
                    <a:pt x="1125664" y="1209675"/>
                  </a:cubicBezTo>
                  <a:cubicBezTo>
                    <a:pt x="1123759" y="1209580"/>
                    <a:pt x="1121759" y="1209580"/>
                    <a:pt x="1120045" y="1208913"/>
                  </a:cubicBezTo>
                  <a:cubicBezTo>
                    <a:pt x="1108805" y="1204817"/>
                    <a:pt x="1098995" y="1206151"/>
                    <a:pt x="1089469" y="1213961"/>
                  </a:cubicBezTo>
                  <a:cubicBezTo>
                    <a:pt x="1085278" y="1217390"/>
                    <a:pt x="1079563" y="1219200"/>
                    <a:pt x="1074325" y="1221105"/>
                  </a:cubicBezTo>
                  <a:cubicBezTo>
                    <a:pt x="1066609" y="1223963"/>
                    <a:pt x="1058704" y="1226725"/>
                    <a:pt x="1050703" y="1228535"/>
                  </a:cubicBezTo>
                  <a:cubicBezTo>
                    <a:pt x="1042797" y="1230249"/>
                    <a:pt x="1034320" y="1232630"/>
                    <a:pt x="1026700" y="1231297"/>
                  </a:cubicBezTo>
                  <a:cubicBezTo>
                    <a:pt x="1012984" y="1228916"/>
                    <a:pt x="999934" y="1223582"/>
                    <a:pt x="986409" y="1220057"/>
                  </a:cubicBezTo>
                  <a:cubicBezTo>
                    <a:pt x="981742" y="1218819"/>
                    <a:pt x="976598" y="1219010"/>
                    <a:pt x="971741" y="1218914"/>
                  </a:cubicBezTo>
                  <a:cubicBezTo>
                    <a:pt x="960596" y="1218629"/>
                    <a:pt x="949166" y="1221391"/>
                    <a:pt x="939070" y="1213485"/>
                  </a:cubicBezTo>
                  <a:cubicBezTo>
                    <a:pt x="929736" y="1206056"/>
                    <a:pt x="920305" y="1208246"/>
                    <a:pt x="910495" y="1213866"/>
                  </a:cubicBezTo>
                  <a:cubicBezTo>
                    <a:pt x="903446" y="1217867"/>
                    <a:pt x="895446" y="1221010"/>
                    <a:pt x="887540" y="1222534"/>
                  </a:cubicBezTo>
                  <a:cubicBezTo>
                    <a:pt x="876681" y="1224629"/>
                    <a:pt x="865918" y="1225487"/>
                    <a:pt x="854202" y="1224248"/>
                  </a:cubicBezTo>
                  <a:cubicBezTo>
                    <a:pt x="845915" y="1223391"/>
                    <a:pt x="839152" y="1223010"/>
                    <a:pt x="832675" y="1217962"/>
                  </a:cubicBezTo>
                  <a:cubicBezTo>
                    <a:pt x="831628" y="1217200"/>
                    <a:pt x="829723" y="1217009"/>
                    <a:pt x="828294" y="1217105"/>
                  </a:cubicBezTo>
                  <a:cubicBezTo>
                    <a:pt x="809530" y="1218724"/>
                    <a:pt x="790956" y="1217867"/>
                    <a:pt x="772001" y="1216723"/>
                  </a:cubicBezTo>
                  <a:cubicBezTo>
                    <a:pt x="747904" y="1215200"/>
                    <a:pt x="722566" y="1219676"/>
                    <a:pt x="701707" y="1235678"/>
                  </a:cubicBezTo>
                  <a:cubicBezTo>
                    <a:pt x="698659" y="1238060"/>
                    <a:pt x="694087" y="1239107"/>
                    <a:pt x="690086" y="1239679"/>
                  </a:cubicBezTo>
                  <a:cubicBezTo>
                    <a:pt x="671227" y="1242155"/>
                    <a:pt x="652272" y="1243870"/>
                    <a:pt x="633412" y="1246632"/>
                  </a:cubicBezTo>
                  <a:cubicBezTo>
                    <a:pt x="623125" y="1248156"/>
                    <a:pt x="612362" y="1249490"/>
                    <a:pt x="603028" y="1253681"/>
                  </a:cubicBezTo>
                  <a:cubicBezTo>
                    <a:pt x="593885" y="1257776"/>
                    <a:pt x="586549" y="1262634"/>
                    <a:pt x="581120" y="1254062"/>
                  </a:cubicBezTo>
                  <a:cubicBezTo>
                    <a:pt x="571406" y="1258634"/>
                    <a:pt x="562927" y="1262444"/>
                    <a:pt x="554642" y="1266539"/>
                  </a:cubicBezTo>
                  <a:cubicBezTo>
                    <a:pt x="551593" y="1268063"/>
                    <a:pt x="549021" y="1270540"/>
                    <a:pt x="545973" y="1271969"/>
                  </a:cubicBezTo>
                  <a:cubicBezTo>
                    <a:pt x="542734" y="1273493"/>
                    <a:pt x="539115" y="1274445"/>
                    <a:pt x="535591" y="1275207"/>
                  </a:cubicBezTo>
                  <a:cubicBezTo>
                    <a:pt x="519874" y="1278636"/>
                    <a:pt x="504158" y="1281779"/>
                    <a:pt x="488538" y="1285494"/>
                  </a:cubicBezTo>
                  <a:cubicBezTo>
                    <a:pt x="485489" y="1286256"/>
                    <a:pt x="482917" y="1289304"/>
                    <a:pt x="480155" y="1291304"/>
                  </a:cubicBezTo>
                  <a:cubicBezTo>
                    <a:pt x="478345" y="1292638"/>
                    <a:pt x="476536" y="1294638"/>
                    <a:pt x="474535" y="1294924"/>
                  </a:cubicBezTo>
                  <a:cubicBezTo>
                    <a:pt x="459295" y="1297210"/>
                    <a:pt x="444151" y="1299877"/>
                    <a:pt x="428816" y="1301020"/>
                  </a:cubicBezTo>
                  <a:cubicBezTo>
                    <a:pt x="415957" y="1301972"/>
                    <a:pt x="403574" y="1301687"/>
                    <a:pt x="400241" y="1318260"/>
                  </a:cubicBezTo>
                  <a:cubicBezTo>
                    <a:pt x="399669" y="1321118"/>
                    <a:pt x="395573" y="1324166"/>
                    <a:pt x="392431" y="1325594"/>
                  </a:cubicBezTo>
                  <a:cubicBezTo>
                    <a:pt x="383477" y="1329690"/>
                    <a:pt x="373951" y="1332452"/>
                    <a:pt x="365093" y="1336643"/>
                  </a:cubicBezTo>
                  <a:cubicBezTo>
                    <a:pt x="336042" y="1350645"/>
                    <a:pt x="305658" y="1359503"/>
                    <a:pt x="273177" y="1357884"/>
                  </a:cubicBezTo>
                  <a:cubicBezTo>
                    <a:pt x="263081" y="1357408"/>
                    <a:pt x="253270" y="1352264"/>
                    <a:pt x="246888" y="1350359"/>
                  </a:cubicBezTo>
                  <a:cubicBezTo>
                    <a:pt x="228506" y="1357884"/>
                    <a:pt x="213075" y="1365123"/>
                    <a:pt x="196977" y="1370552"/>
                  </a:cubicBezTo>
                  <a:cubicBezTo>
                    <a:pt x="182785" y="1375410"/>
                    <a:pt x="167926" y="1378458"/>
                    <a:pt x="153352" y="1381982"/>
                  </a:cubicBezTo>
                  <a:cubicBezTo>
                    <a:pt x="148018" y="1383316"/>
                    <a:pt x="142589" y="1384078"/>
                    <a:pt x="137160" y="1384745"/>
                  </a:cubicBezTo>
                  <a:cubicBezTo>
                    <a:pt x="120206" y="1386840"/>
                    <a:pt x="102489" y="1381792"/>
                    <a:pt x="85917" y="1389793"/>
                  </a:cubicBezTo>
                  <a:cubicBezTo>
                    <a:pt x="77248" y="1393984"/>
                    <a:pt x="68675" y="1399032"/>
                    <a:pt x="59532" y="1401223"/>
                  </a:cubicBezTo>
                  <a:cubicBezTo>
                    <a:pt x="49721" y="1403604"/>
                    <a:pt x="40124" y="1407319"/>
                    <a:pt x="30325" y="1409974"/>
                  </a:cubicBezTo>
                  <a:lnTo>
                    <a:pt x="0" y="1412360"/>
                  </a:lnTo>
                  <a:lnTo>
                    <a:pt x="0" y="1058622"/>
                  </a:lnTo>
                  <a:lnTo>
                    <a:pt x="17145" y="1060228"/>
                  </a:lnTo>
                  <a:cubicBezTo>
                    <a:pt x="26480" y="1061561"/>
                    <a:pt x="35528" y="1066133"/>
                    <a:pt x="44672" y="1066324"/>
                  </a:cubicBezTo>
                  <a:cubicBezTo>
                    <a:pt x="59055" y="1066610"/>
                    <a:pt x="71819" y="1068419"/>
                    <a:pt x="84677" y="1076230"/>
                  </a:cubicBezTo>
                  <a:cubicBezTo>
                    <a:pt x="104108" y="1087946"/>
                    <a:pt x="120110" y="1082993"/>
                    <a:pt x="132017" y="1064990"/>
                  </a:cubicBezTo>
                  <a:cubicBezTo>
                    <a:pt x="133255" y="1063181"/>
                    <a:pt x="134874" y="1060799"/>
                    <a:pt x="136779" y="1060323"/>
                  </a:cubicBezTo>
                  <a:cubicBezTo>
                    <a:pt x="153639" y="1056132"/>
                    <a:pt x="170974" y="1048131"/>
                    <a:pt x="187547" y="1049179"/>
                  </a:cubicBezTo>
                  <a:cubicBezTo>
                    <a:pt x="216789" y="1051084"/>
                    <a:pt x="244316" y="1048798"/>
                    <a:pt x="270891" y="1036415"/>
                  </a:cubicBezTo>
                  <a:cubicBezTo>
                    <a:pt x="272510" y="1035653"/>
                    <a:pt x="274987" y="1034891"/>
                    <a:pt x="276320" y="1035558"/>
                  </a:cubicBezTo>
                  <a:cubicBezTo>
                    <a:pt x="292322" y="1043845"/>
                    <a:pt x="309848" y="1050417"/>
                    <a:pt x="323755" y="1061561"/>
                  </a:cubicBezTo>
                  <a:cubicBezTo>
                    <a:pt x="336995" y="1072134"/>
                    <a:pt x="352997" y="1072229"/>
                    <a:pt x="361855" y="1057942"/>
                  </a:cubicBezTo>
                  <a:cubicBezTo>
                    <a:pt x="366236" y="1050893"/>
                    <a:pt x="372332" y="1042702"/>
                    <a:pt x="379571" y="1039939"/>
                  </a:cubicBezTo>
                  <a:cubicBezTo>
                    <a:pt x="395954" y="1033653"/>
                    <a:pt x="413481" y="1030414"/>
                    <a:pt x="430530" y="1025747"/>
                  </a:cubicBezTo>
                  <a:cubicBezTo>
                    <a:pt x="451581" y="1020032"/>
                    <a:pt x="472345" y="1020032"/>
                    <a:pt x="493300" y="1027176"/>
                  </a:cubicBezTo>
                  <a:cubicBezTo>
                    <a:pt x="508064" y="1032224"/>
                    <a:pt x="523113" y="1032224"/>
                    <a:pt x="537782" y="1025366"/>
                  </a:cubicBezTo>
                  <a:cubicBezTo>
                    <a:pt x="545687" y="1021652"/>
                    <a:pt x="553784" y="1017842"/>
                    <a:pt x="562166" y="1015746"/>
                  </a:cubicBezTo>
                  <a:cubicBezTo>
                    <a:pt x="567595" y="1014412"/>
                    <a:pt x="573881" y="1015651"/>
                    <a:pt x="579596" y="1016699"/>
                  </a:cubicBezTo>
                  <a:cubicBezTo>
                    <a:pt x="590645" y="1018794"/>
                    <a:pt x="602075" y="1025176"/>
                    <a:pt x="612362" y="1023557"/>
                  </a:cubicBezTo>
                  <a:cubicBezTo>
                    <a:pt x="647891" y="1017842"/>
                    <a:pt x="681419" y="1031272"/>
                    <a:pt x="716090" y="1031653"/>
                  </a:cubicBezTo>
                  <a:cubicBezTo>
                    <a:pt x="731806" y="1031843"/>
                    <a:pt x="747332" y="1034891"/>
                    <a:pt x="758381" y="1018985"/>
                  </a:cubicBezTo>
                  <a:cubicBezTo>
                    <a:pt x="759809" y="1016889"/>
                    <a:pt x="766763" y="1018032"/>
                    <a:pt x="771049" y="1018699"/>
                  </a:cubicBezTo>
                  <a:cubicBezTo>
                    <a:pt x="780574" y="1020128"/>
                    <a:pt x="790004" y="1023747"/>
                    <a:pt x="799433" y="1023652"/>
                  </a:cubicBezTo>
                  <a:cubicBezTo>
                    <a:pt x="818960" y="1023557"/>
                    <a:pt x="838581" y="1022033"/>
                    <a:pt x="858012" y="1020318"/>
                  </a:cubicBezTo>
                  <a:cubicBezTo>
                    <a:pt x="865346" y="1019651"/>
                    <a:pt x="872395" y="1017080"/>
                    <a:pt x="879634" y="1015270"/>
                  </a:cubicBezTo>
                  <a:cubicBezTo>
                    <a:pt x="883634" y="1014222"/>
                    <a:pt x="887921" y="1011460"/>
                    <a:pt x="891635" y="1012031"/>
                  </a:cubicBezTo>
                  <a:cubicBezTo>
                    <a:pt x="913162" y="1015365"/>
                    <a:pt x="932879" y="1007174"/>
                    <a:pt x="953262" y="1003078"/>
                  </a:cubicBezTo>
                  <a:cubicBezTo>
                    <a:pt x="962692" y="1001173"/>
                    <a:pt x="971550" y="996601"/>
                    <a:pt x="980694" y="993458"/>
                  </a:cubicBezTo>
                  <a:cubicBezTo>
                    <a:pt x="983075" y="992600"/>
                    <a:pt x="985742" y="991838"/>
                    <a:pt x="988124" y="992029"/>
                  </a:cubicBezTo>
                  <a:cubicBezTo>
                    <a:pt x="1001744" y="993172"/>
                    <a:pt x="1015270" y="994791"/>
                    <a:pt x="1028795" y="996029"/>
                  </a:cubicBezTo>
                  <a:cubicBezTo>
                    <a:pt x="1041083" y="997172"/>
                    <a:pt x="1053465" y="997553"/>
                    <a:pt x="1059275" y="1011555"/>
                  </a:cubicBezTo>
                  <a:cubicBezTo>
                    <a:pt x="1060133" y="1013746"/>
                    <a:pt x="1062990" y="1015365"/>
                    <a:pt x="1065181" y="1016794"/>
                  </a:cubicBezTo>
                  <a:cubicBezTo>
                    <a:pt x="1098995" y="1038797"/>
                    <a:pt x="1117092" y="1038225"/>
                    <a:pt x="1150144" y="1014984"/>
                  </a:cubicBezTo>
                  <a:cubicBezTo>
                    <a:pt x="1153573" y="1012603"/>
                    <a:pt x="1160907" y="1010888"/>
                    <a:pt x="1163193" y="1012793"/>
                  </a:cubicBezTo>
                  <a:cubicBezTo>
                    <a:pt x="1182624" y="1028605"/>
                    <a:pt x="1203865" y="1026890"/>
                    <a:pt x="1226249" y="1021937"/>
                  </a:cubicBezTo>
                  <a:cubicBezTo>
                    <a:pt x="1232059" y="1020604"/>
                    <a:pt x="1240251" y="1020604"/>
                    <a:pt x="1244632" y="1023747"/>
                  </a:cubicBezTo>
                  <a:cubicBezTo>
                    <a:pt x="1265492" y="1038320"/>
                    <a:pt x="1287876" y="1036225"/>
                    <a:pt x="1310545" y="1031939"/>
                  </a:cubicBezTo>
                  <a:cubicBezTo>
                    <a:pt x="1314069" y="1031272"/>
                    <a:pt x="1318356" y="1027652"/>
                    <a:pt x="1319879" y="1024319"/>
                  </a:cubicBezTo>
                  <a:cubicBezTo>
                    <a:pt x="1325309" y="1012508"/>
                    <a:pt x="1335501" y="1008507"/>
                    <a:pt x="1346740" y="1005173"/>
                  </a:cubicBezTo>
                  <a:cubicBezTo>
                    <a:pt x="1364457" y="999744"/>
                    <a:pt x="1381887" y="993362"/>
                    <a:pt x="1399699" y="988219"/>
                  </a:cubicBezTo>
                  <a:cubicBezTo>
                    <a:pt x="1404081" y="986981"/>
                    <a:pt x="1409510" y="987743"/>
                    <a:pt x="1414082" y="989171"/>
                  </a:cubicBezTo>
                  <a:cubicBezTo>
                    <a:pt x="1429703" y="994029"/>
                    <a:pt x="1439609" y="1006221"/>
                    <a:pt x="1450467" y="1017461"/>
                  </a:cubicBezTo>
                  <a:cubicBezTo>
                    <a:pt x="1455230" y="1022414"/>
                    <a:pt x="1461802" y="1025938"/>
                    <a:pt x="1468184" y="1028795"/>
                  </a:cubicBezTo>
                  <a:cubicBezTo>
                    <a:pt x="1484757" y="1036130"/>
                    <a:pt x="1501712" y="1042702"/>
                    <a:pt x="1518476" y="1049655"/>
                  </a:cubicBezTo>
                  <a:cubicBezTo>
                    <a:pt x="1520095" y="1050322"/>
                    <a:pt x="1521428" y="1052036"/>
                    <a:pt x="1522667" y="1053465"/>
                  </a:cubicBezTo>
                  <a:cubicBezTo>
                    <a:pt x="1535049" y="1068515"/>
                    <a:pt x="1547336" y="1083659"/>
                    <a:pt x="1559814" y="1098709"/>
                  </a:cubicBezTo>
                  <a:cubicBezTo>
                    <a:pt x="1562195" y="1101566"/>
                    <a:pt x="1565625" y="1103662"/>
                    <a:pt x="1568196" y="1106424"/>
                  </a:cubicBezTo>
                  <a:cubicBezTo>
                    <a:pt x="1571816" y="1110234"/>
                    <a:pt x="1576388" y="1113854"/>
                    <a:pt x="1578293" y="1118426"/>
                  </a:cubicBezTo>
                  <a:cubicBezTo>
                    <a:pt x="1584198" y="1132808"/>
                    <a:pt x="1595533" y="1139000"/>
                    <a:pt x="1609820" y="1141667"/>
                  </a:cubicBezTo>
                  <a:cubicBezTo>
                    <a:pt x="1622870" y="1144143"/>
                    <a:pt x="1635919" y="1146239"/>
                    <a:pt x="1648873" y="1149096"/>
                  </a:cubicBezTo>
                  <a:cubicBezTo>
                    <a:pt x="1664684" y="1152525"/>
                    <a:pt x="1680401" y="1156240"/>
                    <a:pt x="1696022" y="1160431"/>
                  </a:cubicBezTo>
                  <a:cubicBezTo>
                    <a:pt x="1702784" y="1162241"/>
                    <a:pt x="1709928" y="1164336"/>
                    <a:pt x="1715739" y="1168051"/>
                  </a:cubicBezTo>
                  <a:cubicBezTo>
                    <a:pt x="1732026" y="1178338"/>
                    <a:pt x="1749457" y="1185291"/>
                    <a:pt x="1768602" y="1182529"/>
                  </a:cubicBezTo>
                  <a:cubicBezTo>
                    <a:pt x="1783937" y="1180338"/>
                    <a:pt x="1796796" y="1185958"/>
                    <a:pt x="1806321" y="1194721"/>
                  </a:cubicBezTo>
                  <a:cubicBezTo>
                    <a:pt x="1823657" y="1210628"/>
                    <a:pt x="1842230" y="1207008"/>
                    <a:pt x="1860709" y="1201865"/>
                  </a:cubicBezTo>
                  <a:cubicBezTo>
                    <a:pt x="1870234" y="1199198"/>
                    <a:pt x="1878044" y="1199579"/>
                    <a:pt x="1887093" y="1202150"/>
                  </a:cubicBezTo>
                  <a:cubicBezTo>
                    <a:pt x="1908048" y="1208151"/>
                    <a:pt x="1922050" y="1224439"/>
                    <a:pt x="1935575" y="1238726"/>
                  </a:cubicBezTo>
                  <a:cubicBezTo>
                    <a:pt x="1947101" y="1250918"/>
                    <a:pt x="1960055" y="1257776"/>
                    <a:pt x="1974247" y="1262920"/>
                  </a:cubicBezTo>
                  <a:cubicBezTo>
                    <a:pt x="1992154" y="1269492"/>
                    <a:pt x="2006346" y="1267016"/>
                    <a:pt x="2014919" y="1251204"/>
                  </a:cubicBezTo>
                  <a:cubicBezTo>
                    <a:pt x="2017300" y="1246727"/>
                    <a:pt x="2021491" y="1241488"/>
                    <a:pt x="2025968" y="1240155"/>
                  </a:cubicBezTo>
                  <a:cubicBezTo>
                    <a:pt x="2047589" y="1233488"/>
                    <a:pt x="2069497" y="1223772"/>
                    <a:pt x="2092643" y="1229678"/>
                  </a:cubicBezTo>
                  <a:cubicBezTo>
                    <a:pt x="2124647" y="1237774"/>
                    <a:pt x="2155889" y="1237298"/>
                    <a:pt x="2187893" y="1229297"/>
                  </a:cubicBezTo>
                  <a:cubicBezTo>
                    <a:pt x="2239804" y="1216343"/>
                    <a:pt x="2291715" y="1202627"/>
                    <a:pt x="2346294" y="1205484"/>
                  </a:cubicBezTo>
                  <a:cubicBezTo>
                    <a:pt x="2355342" y="1205960"/>
                    <a:pt x="2366105" y="1200150"/>
                    <a:pt x="2373916" y="1194435"/>
                  </a:cubicBezTo>
                  <a:cubicBezTo>
                    <a:pt x="2388870" y="1183577"/>
                    <a:pt x="2388203" y="1182719"/>
                    <a:pt x="2404967" y="1191673"/>
                  </a:cubicBezTo>
                  <a:cubicBezTo>
                    <a:pt x="2408968" y="1193864"/>
                    <a:pt x="2413921" y="1195197"/>
                    <a:pt x="2416874" y="1198436"/>
                  </a:cubicBezTo>
                  <a:cubicBezTo>
                    <a:pt x="2431923" y="1214914"/>
                    <a:pt x="2450497" y="1210913"/>
                    <a:pt x="2468975" y="1208532"/>
                  </a:cubicBezTo>
                  <a:cubicBezTo>
                    <a:pt x="2472214" y="1208056"/>
                    <a:pt x="2476119" y="1207389"/>
                    <a:pt x="2478882" y="1208723"/>
                  </a:cubicBezTo>
                  <a:cubicBezTo>
                    <a:pt x="2491359" y="1214723"/>
                    <a:pt x="2501932" y="1212628"/>
                    <a:pt x="2512791" y="1204436"/>
                  </a:cubicBezTo>
                  <a:cubicBezTo>
                    <a:pt x="2522220" y="1197388"/>
                    <a:pt x="2533079" y="1193197"/>
                    <a:pt x="2544223" y="1201960"/>
                  </a:cubicBezTo>
                  <a:cubicBezTo>
                    <a:pt x="2568988" y="1221391"/>
                    <a:pt x="2595467" y="1222343"/>
                    <a:pt x="2623471" y="1210056"/>
                  </a:cubicBezTo>
                  <a:cubicBezTo>
                    <a:pt x="2643473" y="1201293"/>
                    <a:pt x="2663190" y="1199293"/>
                    <a:pt x="2684241" y="1208151"/>
                  </a:cubicBezTo>
                  <a:cubicBezTo>
                    <a:pt x="2692337" y="1211580"/>
                    <a:pt x="2702814" y="1209294"/>
                    <a:pt x="2712244" y="1210056"/>
                  </a:cubicBezTo>
                  <a:cubicBezTo>
                    <a:pt x="2717578" y="1210437"/>
                    <a:pt x="2723484" y="1210532"/>
                    <a:pt x="2728055" y="1212914"/>
                  </a:cubicBezTo>
                  <a:cubicBezTo>
                    <a:pt x="2740248" y="1219010"/>
                    <a:pt x="2751582" y="1226820"/>
                    <a:pt x="2763869" y="1232821"/>
                  </a:cubicBezTo>
                  <a:cubicBezTo>
                    <a:pt x="2769775" y="1235678"/>
                    <a:pt x="2776823" y="1237202"/>
                    <a:pt x="2783491" y="1237298"/>
                  </a:cubicBezTo>
                  <a:cubicBezTo>
                    <a:pt x="2803208" y="1237774"/>
                    <a:pt x="2822925" y="1237774"/>
                    <a:pt x="2842546" y="1236917"/>
                  </a:cubicBezTo>
                  <a:cubicBezTo>
                    <a:pt x="2874931" y="1235583"/>
                    <a:pt x="2907792" y="1235297"/>
                    <a:pt x="2931128" y="1206913"/>
                  </a:cubicBezTo>
                  <a:cubicBezTo>
                    <a:pt x="2933034" y="1204627"/>
                    <a:pt x="2937129" y="1203293"/>
                    <a:pt x="2940368" y="1202912"/>
                  </a:cubicBezTo>
                  <a:cubicBezTo>
                    <a:pt x="2955322" y="1201103"/>
                    <a:pt x="2970657" y="1200912"/>
                    <a:pt x="2985421" y="1197959"/>
                  </a:cubicBezTo>
                  <a:cubicBezTo>
                    <a:pt x="2997232" y="1195578"/>
                    <a:pt x="3007043" y="1196340"/>
                    <a:pt x="3015996" y="1204722"/>
                  </a:cubicBezTo>
                  <a:cubicBezTo>
                    <a:pt x="3027712" y="1215771"/>
                    <a:pt x="3042000" y="1222248"/>
                    <a:pt x="3057621" y="1218724"/>
                  </a:cubicBezTo>
                  <a:cubicBezTo>
                    <a:pt x="3073241" y="1215295"/>
                    <a:pt x="3083528" y="1222724"/>
                    <a:pt x="3095054" y="1230440"/>
                  </a:cubicBezTo>
                  <a:cubicBezTo>
                    <a:pt x="3103436" y="1236059"/>
                    <a:pt x="3112961" y="1243108"/>
                    <a:pt x="3122295" y="1243679"/>
                  </a:cubicBezTo>
                  <a:cubicBezTo>
                    <a:pt x="3143441" y="1244917"/>
                    <a:pt x="3161634" y="1264539"/>
                    <a:pt x="3184589" y="1253395"/>
                  </a:cubicBezTo>
                  <a:cubicBezTo>
                    <a:pt x="3186113" y="1252633"/>
                    <a:pt x="3188875" y="1254538"/>
                    <a:pt x="3191066" y="1255014"/>
                  </a:cubicBezTo>
                  <a:cubicBezTo>
                    <a:pt x="3208592" y="1258634"/>
                    <a:pt x="3225070" y="1255109"/>
                    <a:pt x="3237929" y="1243203"/>
                  </a:cubicBezTo>
                  <a:cubicBezTo>
                    <a:pt x="3254788" y="1227677"/>
                    <a:pt x="3273457" y="1226153"/>
                    <a:pt x="3294221" y="1231202"/>
                  </a:cubicBezTo>
                  <a:cubicBezTo>
                    <a:pt x="3300889" y="1232821"/>
                    <a:pt x="3307557" y="1233964"/>
                    <a:pt x="3314319" y="1235297"/>
                  </a:cubicBezTo>
                  <a:cubicBezTo>
                    <a:pt x="3323463" y="1237202"/>
                    <a:pt x="3332703" y="1239203"/>
                    <a:pt x="3341846" y="1241108"/>
                  </a:cubicBezTo>
                  <a:cubicBezTo>
                    <a:pt x="3350705" y="1243013"/>
                    <a:pt x="3360516" y="1246251"/>
                    <a:pt x="3367373" y="1238060"/>
                  </a:cubicBezTo>
                  <a:cubicBezTo>
                    <a:pt x="3373279" y="1231011"/>
                    <a:pt x="3377470" y="1231678"/>
                    <a:pt x="3382899" y="1237774"/>
                  </a:cubicBezTo>
                  <a:cubicBezTo>
                    <a:pt x="3401759" y="1259110"/>
                    <a:pt x="3424619" y="1272445"/>
                    <a:pt x="3453765" y="1273397"/>
                  </a:cubicBezTo>
                  <a:cubicBezTo>
                    <a:pt x="3459766" y="1273588"/>
                    <a:pt x="3465862" y="1274921"/>
                    <a:pt x="3471767" y="1276350"/>
                  </a:cubicBezTo>
                  <a:cubicBezTo>
                    <a:pt x="3475387" y="1277207"/>
                    <a:pt x="3479769" y="1278160"/>
                    <a:pt x="3481959" y="1280732"/>
                  </a:cubicBezTo>
                  <a:cubicBezTo>
                    <a:pt x="3499009" y="1300353"/>
                    <a:pt x="3520250" y="1313974"/>
                    <a:pt x="3543396" y="1324928"/>
                  </a:cubicBezTo>
                  <a:cubicBezTo>
                    <a:pt x="3551682" y="1328833"/>
                    <a:pt x="3560541" y="1332738"/>
                    <a:pt x="3569494" y="1333881"/>
                  </a:cubicBezTo>
                  <a:cubicBezTo>
                    <a:pt x="3578828" y="1335024"/>
                    <a:pt x="3588639" y="1333119"/>
                    <a:pt x="3598164" y="1332071"/>
                  </a:cubicBezTo>
                  <a:cubicBezTo>
                    <a:pt x="3603784" y="1331500"/>
                    <a:pt x="3610261" y="1331595"/>
                    <a:pt x="3614738" y="1328833"/>
                  </a:cubicBezTo>
                  <a:cubicBezTo>
                    <a:pt x="3628930" y="1320165"/>
                    <a:pt x="3642646" y="1310831"/>
                    <a:pt x="3655886" y="1300734"/>
                  </a:cubicBezTo>
                  <a:cubicBezTo>
                    <a:pt x="3667221" y="1292066"/>
                    <a:pt x="3669507" y="1290828"/>
                    <a:pt x="3679317" y="1301687"/>
                  </a:cubicBezTo>
                  <a:cubicBezTo>
                    <a:pt x="3689414" y="1312831"/>
                    <a:pt x="3701987" y="1318641"/>
                    <a:pt x="3715893" y="1321022"/>
                  </a:cubicBezTo>
                  <a:cubicBezTo>
                    <a:pt x="3737896" y="1324737"/>
                    <a:pt x="3760089" y="1327880"/>
                    <a:pt x="3782282" y="1329690"/>
                  </a:cubicBezTo>
                  <a:cubicBezTo>
                    <a:pt x="3802380" y="1331309"/>
                    <a:pt x="3812000" y="1322546"/>
                    <a:pt x="3816001" y="1302639"/>
                  </a:cubicBezTo>
                  <a:cubicBezTo>
                    <a:pt x="3818287" y="1291590"/>
                    <a:pt x="3821240" y="1279588"/>
                    <a:pt x="3833431" y="1276636"/>
                  </a:cubicBezTo>
                  <a:cubicBezTo>
                    <a:pt x="3853339" y="1271873"/>
                    <a:pt x="3874008" y="1269778"/>
                    <a:pt x="3883819" y="1246442"/>
                  </a:cubicBezTo>
                  <a:cubicBezTo>
                    <a:pt x="3889248" y="1251585"/>
                    <a:pt x="3892582" y="1254633"/>
                    <a:pt x="3895821" y="1257681"/>
                  </a:cubicBezTo>
                  <a:cubicBezTo>
                    <a:pt x="3904774" y="1266158"/>
                    <a:pt x="3923347" y="1269778"/>
                    <a:pt x="3932778" y="1262444"/>
                  </a:cubicBezTo>
                  <a:cubicBezTo>
                    <a:pt x="3946684" y="1251776"/>
                    <a:pt x="3959448" y="1253776"/>
                    <a:pt x="3972782" y="1262063"/>
                  </a:cubicBezTo>
                  <a:cubicBezTo>
                    <a:pt x="3995071" y="1275779"/>
                    <a:pt x="4019931" y="1272635"/>
                    <a:pt x="4042505" y="1267111"/>
                  </a:cubicBezTo>
                  <a:cubicBezTo>
                    <a:pt x="4059555" y="1263015"/>
                    <a:pt x="4077748" y="1255490"/>
                    <a:pt x="4088892" y="1238250"/>
                  </a:cubicBezTo>
                  <a:cubicBezTo>
                    <a:pt x="4092416" y="1232726"/>
                    <a:pt x="4100322" y="1229963"/>
                    <a:pt x="4106609" y="1226344"/>
                  </a:cubicBezTo>
                  <a:cubicBezTo>
                    <a:pt x="4111848" y="1223391"/>
                    <a:pt x="4117372" y="1220629"/>
                    <a:pt x="4123182" y="1218724"/>
                  </a:cubicBezTo>
                  <a:cubicBezTo>
                    <a:pt x="4129373" y="1216628"/>
                    <a:pt x="4136232" y="1213580"/>
                    <a:pt x="4142328" y="1214438"/>
                  </a:cubicBezTo>
                  <a:cubicBezTo>
                    <a:pt x="4160806" y="1216914"/>
                    <a:pt x="4175475" y="1212056"/>
                    <a:pt x="4188524" y="1198245"/>
                  </a:cubicBezTo>
                  <a:cubicBezTo>
                    <a:pt x="4195287" y="1191101"/>
                    <a:pt x="4205288" y="1182434"/>
                    <a:pt x="4213860" y="1182338"/>
                  </a:cubicBezTo>
                  <a:cubicBezTo>
                    <a:pt x="4234720" y="1182053"/>
                    <a:pt x="4252055" y="1175195"/>
                    <a:pt x="4270820" y="1167003"/>
                  </a:cubicBezTo>
                  <a:cubicBezTo>
                    <a:pt x="4282916" y="1161764"/>
                    <a:pt x="4296632" y="1158145"/>
                    <a:pt x="4309587" y="1153287"/>
                  </a:cubicBezTo>
                  <a:cubicBezTo>
                    <a:pt x="4324731" y="1147572"/>
                    <a:pt x="4341210" y="1145477"/>
                    <a:pt x="4350449" y="1129665"/>
                  </a:cubicBezTo>
                  <a:cubicBezTo>
                    <a:pt x="4351496" y="1127951"/>
                    <a:pt x="4354640" y="1127665"/>
                    <a:pt x="4356164" y="1126046"/>
                  </a:cubicBezTo>
                  <a:cubicBezTo>
                    <a:pt x="4361021" y="1121093"/>
                    <a:pt x="4367308" y="1116521"/>
                    <a:pt x="4369880" y="1110520"/>
                  </a:cubicBezTo>
                  <a:cubicBezTo>
                    <a:pt x="4377309" y="1092994"/>
                    <a:pt x="4383119" y="1074896"/>
                    <a:pt x="4389787" y="1057085"/>
                  </a:cubicBezTo>
                  <a:cubicBezTo>
                    <a:pt x="4391216" y="1053275"/>
                    <a:pt x="4392549" y="1048417"/>
                    <a:pt x="4395502" y="1046226"/>
                  </a:cubicBezTo>
                  <a:cubicBezTo>
                    <a:pt x="4412552" y="1033653"/>
                    <a:pt x="4429888" y="1021556"/>
                    <a:pt x="4447413" y="1009650"/>
                  </a:cubicBezTo>
                  <a:cubicBezTo>
                    <a:pt x="4454462" y="1004887"/>
                    <a:pt x="4460367" y="1007555"/>
                    <a:pt x="4466654" y="1013079"/>
                  </a:cubicBezTo>
                  <a:cubicBezTo>
                    <a:pt x="4472750" y="1018318"/>
                    <a:pt x="4480275" y="1023747"/>
                    <a:pt x="4487894" y="1025081"/>
                  </a:cubicBezTo>
                  <a:cubicBezTo>
                    <a:pt x="4503135" y="1027652"/>
                    <a:pt x="4518946" y="1028224"/>
                    <a:pt x="4534472" y="1028224"/>
                  </a:cubicBezTo>
                  <a:cubicBezTo>
                    <a:pt x="4540282" y="1028224"/>
                    <a:pt x="4546473" y="1024795"/>
                    <a:pt x="4551903" y="1022033"/>
                  </a:cubicBezTo>
                  <a:cubicBezTo>
                    <a:pt x="4562189" y="1016794"/>
                    <a:pt x="4571714" y="1009745"/>
                    <a:pt x="4582382" y="1005364"/>
                  </a:cubicBezTo>
                  <a:cubicBezTo>
                    <a:pt x="4594765" y="1000316"/>
                    <a:pt x="4602194" y="992219"/>
                    <a:pt x="4605909" y="979551"/>
                  </a:cubicBezTo>
                  <a:cubicBezTo>
                    <a:pt x="4611434" y="960692"/>
                    <a:pt x="4624579" y="947547"/>
                    <a:pt x="4640104" y="936879"/>
                  </a:cubicBezTo>
                  <a:cubicBezTo>
                    <a:pt x="4659821" y="923258"/>
                    <a:pt x="4683348" y="923925"/>
                    <a:pt x="4705731" y="920591"/>
                  </a:cubicBezTo>
                  <a:cubicBezTo>
                    <a:pt x="4714304" y="919353"/>
                    <a:pt x="4723162" y="918305"/>
                    <a:pt x="4730973" y="915162"/>
                  </a:cubicBezTo>
                  <a:cubicBezTo>
                    <a:pt x="4760595" y="903351"/>
                    <a:pt x="4790218" y="892112"/>
                    <a:pt x="4822794" y="892397"/>
                  </a:cubicBezTo>
                  <a:cubicBezTo>
                    <a:pt x="4825460" y="892397"/>
                    <a:pt x="4828128" y="892112"/>
                    <a:pt x="4830794" y="891635"/>
                  </a:cubicBezTo>
                  <a:cubicBezTo>
                    <a:pt x="4853940" y="887730"/>
                    <a:pt x="4877848" y="886206"/>
                    <a:pt x="4894421" y="865442"/>
                  </a:cubicBezTo>
                  <a:cubicBezTo>
                    <a:pt x="4897469" y="861632"/>
                    <a:pt x="4904422" y="860489"/>
                    <a:pt x="4909756" y="858964"/>
                  </a:cubicBezTo>
                  <a:cubicBezTo>
                    <a:pt x="4918996" y="856488"/>
                    <a:pt x="4925188" y="851440"/>
                    <a:pt x="4928521" y="842391"/>
                  </a:cubicBezTo>
                  <a:cubicBezTo>
                    <a:pt x="4934141" y="826770"/>
                    <a:pt x="4940808" y="811435"/>
                    <a:pt x="4945857" y="795623"/>
                  </a:cubicBezTo>
                  <a:cubicBezTo>
                    <a:pt x="4949381" y="784765"/>
                    <a:pt x="4955953" y="778764"/>
                    <a:pt x="4966145" y="774287"/>
                  </a:cubicBezTo>
                  <a:cubicBezTo>
                    <a:pt x="4971860" y="771811"/>
                    <a:pt x="4976813" y="766382"/>
                    <a:pt x="4980909" y="761333"/>
                  </a:cubicBezTo>
                  <a:cubicBezTo>
                    <a:pt x="4985862" y="755237"/>
                    <a:pt x="4988433" y="747141"/>
                    <a:pt x="4993862" y="741712"/>
                  </a:cubicBezTo>
                  <a:cubicBezTo>
                    <a:pt x="5007102" y="728186"/>
                    <a:pt x="5011198" y="713232"/>
                    <a:pt x="5006816" y="694754"/>
                  </a:cubicBezTo>
                  <a:cubicBezTo>
                    <a:pt x="5002911" y="678371"/>
                    <a:pt x="5013198" y="656463"/>
                    <a:pt x="5026724" y="653129"/>
                  </a:cubicBezTo>
                  <a:cubicBezTo>
                    <a:pt x="5041678" y="649414"/>
                    <a:pt x="5051965" y="640271"/>
                    <a:pt x="5062538" y="630079"/>
                  </a:cubicBezTo>
                  <a:cubicBezTo>
                    <a:pt x="5068443" y="624364"/>
                    <a:pt x="5076730" y="619411"/>
                    <a:pt x="5084731" y="617982"/>
                  </a:cubicBezTo>
                  <a:cubicBezTo>
                    <a:pt x="5115116" y="612458"/>
                    <a:pt x="5143786" y="619220"/>
                    <a:pt x="5172647" y="630174"/>
                  </a:cubicBezTo>
                  <a:cubicBezTo>
                    <a:pt x="5191506" y="637318"/>
                    <a:pt x="5212461" y="639223"/>
                    <a:pt x="5232654" y="642080"/>
                  </a:cubicBezTo>
                  <a:cubicBezTo>
                    <a:pt x="5238941" y="642937"/>
                    <a:pt x="5246942" y="641033"/>
                    <a:pt x="5252371" y="637508"/>
                  </a:cubicBezTo>
                  <a:cubicBezTo>
                    <a:pt x="5271421" y="625316"/>
                    <a:pt x="5290376" y="612743"/>
                    <a:pt x="5308092" y="598646"/>
                  </a:cubicBezTo>
                  <a:cubicBezTo>
                    <a:pt x="5324571" y="585407"/>
                    <a:pt x="5343144" y="579882"/>
                    <a:pt x="5363147" y="581311"/>
                  </a:cubicBezTo>
                  <a:cubicBezTo>
                    <a:pt x="5377720" y="582359"/>
                    <a:pt x="5390864" y="579977"/>
                    <a:pt x="5404580" y="576358"/>
                  </a:cubicBezTo>
                  <a:cubicBezTo>
                    <a:pt x="5416010" y="573310"/>
                    <a:pt x="5428583" y="571214"/>
                    <a:pt x="5440203" y="572548"/>
                  </a:cubicBezTo>
                  <a:cubicBezTo>
                    <a:pt x="5456491" y="574453"/>
                    <a:pt x="5469922" y="571691"/>
                    <a:pt x="5482971" y="561880"/>
                  </a:cubicBezTo>
                  <a:cubicBezTo>
                    <a:pt x="5489924" y="556641"/>
                    <a:pt x="5498878" y="553879"/>
                    <a:pt x="5507165" y="550259"/>
                  </a:cubicBezTo>
                  <a:cubicBezTo>
                    <a:pt x="5519928" y="544640"/>
                    <a:pt x="5533168" y="539877"/>
                    <a:pt x="5545645" y="533591"/>
                  </a:cubicBezTo>
                  <a:cubicBezTo>
                    <a:pt x="5559076" y="526923"/>
                    <a:pt x="5571363" y="517684"/>
                    <a:pt x="5585079" y="511969"/>
                  </a:cubicBezTo>
                  <a:cubicBezTo>
                    <a:pt x="5599843" y="505778"/>
                    <a:pt x="5609368" y="496348"/>
                    <a:pt x="5615368" y="481679"/>
                  </a:cubicBezTo>
                  <a:cubicBezTo>
                    <a:pt x="5619179" y="472440"/>
                    <a:pt x="5624417" y="462629"/>
                    <a:pt x="5631656" y="456152"/>
                  </a:cubicBezTo>
                  <a:cubicBezTo>
                    <a:pt x="5646611" y="442913"/>
                    <a:pt x="5664136" y="432625"/>
                    <a:pt x="5679377" y="419576"/>
                  </a:cubicBezTo>
                  <a:cubicBezTo>
                    <a:pt x="5700808" y="401288"/>
                    <a:pt x="5720620" y="381857"/>
                    <a:pt x="5722525" y="350615"/>
                  </a:cubicBezTo>
                  <a:cubicBezTo>
                    <a:pt x="5723572" y="333375"/>
                    <a:pt x="5732716" y="326041"/>
                    <a:pt x="5749576" y="321945"/>
                  </a:cubicBezTo>
                  <a:cubicBezTo>
                    <a:pt x="5755195" y="320612"/>
                    <a:pt x="5763197" y="318040"/>
                    <a:pt x="5764911" y="313849"/>
                  </a:cubicBezTo>
                  <a:cubicBezTo>
                    <a:pt x="5770054" y="301371"/>
                    <a:pt x="5780722" y="298895"/>
                    <a:pt x="5791009" y="293942"/>
                  </a:cubicBezTo>
                  <a:cubicBezTo>
                    <a:pt x="5797201" y="290989"/>
                    <a:pt x="5804821" y="285179"/>
                    <a:pt x="5806440" y="279178"/>
                  </a:cubicBezTo>
                  <a:cubicBezTo>
                    <a:pt x="5813107" y="254889"/>
                    <a:pt x="5831395" y="240602"/>
                    <a:pt x="5848636" y="224885"/>
                  </a:cubicBezTo>
                  <a:cubicBezTo>
                    <a:pt x="5853684" y="220218"/>
                    <a:pt x="5859113" y="214884"/>
                    <a:pt x="5861590" y="208788"/>
                  </a:cubicBezTo>
                  <a:cubicBezTo>
                    <a:pt x="5866829" y="195643"/>
                    <a:pt x="5874639" y="186118"/>
                    <a:pt x="5888355" y="181166"/>
                  </a:cubicBezTo>
                  <a:cubicBezTo>
                    <a:pt x="5892736" y="179642"/>
                    <a:pt x="5896737" y="176117"/>
                    <a:pt x="5900071" y="172784"/>
                  </a:cubicBezTo>
                  <a:cubicBezTo>
                    <a:pt x="5907215" y="165545"/>
                    <a:pt x="5913215" y="157067"/>
                    <a:pt x="5920740" y="150305"/>
                  </a:cubicBezTo>
                  <a:cubicBezTo>
                    <a:pt x="5939885" y="132874"/>
                    <a:pt x="5958840" y="115729"/>
                    <a:pt x="5969985" y="91345"/>
                  </a:cubicBezTo>
                  <a:cubicBezTo>
                    <a:pt x="5975413" y="79439"/>
                    <a:pt x="5981605" y="66485"/>
                    <a:pt x="5991130" y="58293"/>
                  </a:cubicBezTo>
                  <a:cubicBezTo>
                    <a:pt x="6003227" y="47911"/>
                    <a:pt x="6019133" y="42005"/>
                    <a:pt x="6033325" y="33909"/>
                  </a:cubicBezTo>
                  <a:cubicBezTo>
                    <a:pt x="6040469" y="29813"/>
                    <a:pt x="6047137" y="24860"/>
                    <a:pt x="6054376" y="20955"/>
                  </a:cubicBezTo>
                  <a:cubicBezTo>
                    <a:pt x="6067234" y="14097"/>
                    <a:pt x="6080379" y="7715"/>
                    <a:pt x="6095524" y="0"/>
                  </a:cubicBezTo>
                  <a:close/>
                </a:path>
              </a:pathLst>
            </a:custGeom>
            <a:blipFill dpi="0" rotWithShape="1">
              <a:blip r:embed="rId3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760179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1588D7E5-D16D-46A5-95CF-A4EE943D8C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9D85BAB-72D2-D79D-7252-7F4C432867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4026" y="-818149"/>
            <a:ext cx="9847690" cy="2346368"/>
          </a:xfrm>
        </p:spPr>
        <p:txBody>
          <a:bodyPr vert="horz" lIns="91440" tIns="45720" rIns="91440" bIns="45720" rtlCol="0" anchor="b" anchorCtr="0">
            <a:normAutofit/>
          </a:bodyPr>
          <a:lstStyle/>
          <a:p>
            <a:pPr algn="r"/>
            <a:r>
              <a:rPr lang="fr-FR" sz="8000" dirty="0" err="1"/>
              <a:t>Asséduité</a:t>
            </a:r>
            <a:r>
              <a:rPr lang="fr-FR" sz="8000" dirty="0"/>
              <a:t> &amp; examens</a:t>
            </a:r>
            <a:endParaRPr lang="en-US" sz="8000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166AEBA5-E956-47AC-8FA7-9C2AC7EE49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3016251" y="3016250"/>
            <a:ext cx="6858000" cy="825498"/>
          </a:xfrm>
          <a:custGeom>
            <a:avLst/>
            <a:gdLst>
              <a:gd name="connsiteX0" fmla="*/ 6742558 w 6858000"/>
              <a:gd name="connsiteY0" fmla="*/ 499736 h 825498"/>
              <a:gd name="connsiteX1" fmla="*/ 6812057 w 6858000"/>
              <a:gd name="connsiteY1" fmla="*/ 519211 h 825498"/>
              <a:gd name="connsiteX2" fmla="*/ 6776799 w 6858000"/>
              <a:gd name="connsiteY2" fmla="*/ 514438 h 825498"/>
              <a:gd name="connsiteX3" fmla="*/ 6625227 w 6858000"/>
              <a:gd name="connsiteY3" fmla="*/ 507591 h 825498"/>
              <a:gd name="connsiteX4" fmla="*/ 6662536 w 6858000"/>
              <a:gd name="connsiteY4" fmla="*/ 500498 h 825498"/>
              <a:gd name="connsiteX5" fmla="*/ 6645552 w 6858000"/>
              <a:gd name="connsiteY5" fmla="*/ 507580 h 825498"/>
              <a:gd name="connsiteX6" fmla="*/ 6513012 w 6858000"/>
              <a:gd name="connsiteY6" fmla="*/ 515082 h 825498"/>
              <a:gd name="connsiteX7" fmla="*/ 6546191 w 6858000"/>
              <a:gd name="connsiteY7" fmla="*/ 496279 h 825498"/>
              <a:gd name="connsiteX8" fmla="*/ 6521803 w 6858000"/>
              <a:gd name="connsiteY8" fmla="*/ 512615 h 825498"/>
              <a:gd name="connsiteX9" fmla="*/ 5935958 w 6858000"/>
              <a:gd name="connsiteY9" fmla="*/ 643374 h 825498"/>
              <a:gd name="connsiteX10" fmla="*/ 5993267 w 6858000"/>
              <a:gd name="connsiteY10" fmla="*/ 639757 h 825498"/>
              <a:gd name="connsiteX11" fmla="*/ 5964477 w 6858000"/>
              <a:gd name="connsiteY11" fmla="*/ 643207 h 825498"/>
              <a:gd name="connsiteX12" fmla="*/ 5883762 w 6858000"/>
              <a:gd name="connsiteY12" fmla="*/ 625473 h 825498"/>
              <a:gd name="connsiteX13" fmla="*/ 5935941 w 6858000"/>
              <a:gd name="connsiteY13" fmla="*/ 643372 h 825498"/>
              <a:gd name="connsiteX14" fmla="*/ 5909350 w 6858000"/>
              <a:gd name="connsiteY14" fmla="*/ 636492 h 825498"/>
              <a:gd name="connsiteX15" fmla="*/ 5507674 w 6858000"/>
              <a:gd name="connsiteY15" fmla="*/ 462345 h 825498"/>
              <a:gd name="connsiteX16" fmla="*/ 5531687 w 6858000"/>
              <a:gd name="connsiteY16" fmla="*/ 451730 h 825498"/>
              <a:gd name="connsiteX17" fmla="*/ 5520422 w 6858000"/>
              <a:gd name="connsiteY17" fmla="*/ 460125 h 825498"/>
              <a:gd name="connsiteX18" fmla="*/ 5308185 w 6858000"/>
              <a:gd name="connsiteY18" fmla="*/ 440592 h 825498"/>
              <a:gd name="connsiteX19" fmla="*/ 5312288 w 6858000"/>
              <a:gd name="connsiteY19" fmla="*/ 438109 h 825498"/>
              <a:gd name="connsiteX20" fmla="*/ 5317382 w 6858000"/>
              <a:gd name="connsiteY20" fmla="*/ 437516 h 825498"/>
              <a:gd name="connsiteX21" fmla="*/ 5087451 w 6858000"/>
              <a:gd name="connsiteY21" fmla="*/ 476086 h 825498"/>
              <a:gd name="connsiteX22" fmla="*/ 5133209 w 6858000"/>
              <a:gd name="connsiteY22" fmla="*/ 489108 h 825498"/>
              <a:gd name="connsiteX23" fmla="*/ 5102460 w 6858000"/>
              <a:gd name="connsiteY23" fmla="*/ 481967 h 825498"/>
              <a:gd name="connsiteX24" fmla="*/ 5041538 w 6858000"/>
              <a:gd name="connsiteY24" fmla="*/ 462968 h 825498"/>
              <a:gd name="connsiteX25" fmla="*/ 5064790 w 6858000"/>
              <a:gd name="connsiteY25" fmla="*/ 467587 h 825498"/>
              <a:gd name="connsiteX26" fmla="*/ 5070579 w 6858000"/>
              <a:gd name="connsiteY26" fmla="*/ 469759 h 825498"/>
              <a:gd name="connsiteX27" fmla="*/ 4957458 w 6858000"/>
              <a:gd name="connsiteY27" fmla="*/ 419205 h 825498"/>
              <a:gd name="connsiteX28" fmla="*/ 4961456 w 6858000"/>
              <a:gd name="connsiteY28" fmla="*/ 420481 h 825498"/>
              <a:gd name="connsiteX29" fmla="*/ 4987033 w 6858000"/>
              <a:gd name="connsiteY29" fmla="*/ 436483 h 825498"/>
              <a:gd name="connsiteX30" fmla="*/ 4863344 w 6858000"/>
              <a:gd name="connsiteY30" fmla="*/ 407230 h 825498"/>
              <a:gd name="connsiteX31" fmla="*/ 4889270 w 6858000"/>
              <a:gd name="connsiteY31" fmla="*/ 414757 h 825498"/>
              <a:gd name="connsiteX32" fmla="*/ 4867614 w 6858000"/>
              <a:gd name="connsiteY32" fmla="*/ 409980 h 825498"/>
              <a:gd name="connsiteX33" fmla="*/ 4866598 w 6858000"/>
              <a:gd name="connsiteY33" fmla="*/ 409326 h 825498"/>
              <a:gd name="connsiteX34" fmla="*/ 3962162 w 6858000"/>
              <a:gd name="connsiteY34" fmla="*/ 411409 h 825498"/>
              <a:gd name="connsiteX35" fmla="*/ 4043830 w 6858000"/>
              <a:gd name="connsiteY35" fmla="*/ 395719 h 825498"/>
              <a:gd name="connsiteX36" fmla="*/ 4002410 w 6858000"/>
              <a:gd name="connsiteY36" fmla="*/ 409019 h 825498"/>
              <a:gd name="connsiteX37" fmla="*/ 2848821 w 6858000"/>
              <a:gd name="connsiteY37" fmla="*/ 455907 h 825498"/>
              <a:gd name="connsiteX38" fmla="*/ 2897785 w 6858000"/>
              <a:gd name="connsiteY38" fmla="*/ 440313 h 825498"/>
              <a:gd name="connsiteX39" fmla="*/ 2903542 w 6858000"/>
              <a:gd name="connsiteY39" fmla="*/ 439285 h 825498"/>
              <a:gd name="connsiteX40" fmla="*/ 2785442 w 6858000"/>
              <a:gd name="connsiteY40" fmla="*/ 506948 h 825498"/>
              <a:gd name="connsiteX41" fmla="*/ 2811779 w 6858000"/>
              <a:gd name="connsiteY41" fmla="*/ 496871 h 825498"/>
              <a:gd name="connsiteX42" fmla="*/ 2793022 w 6858000"/>
              <a:gd name="connsiteY42" fmla="*/ 506520 h 825498"/>
              <a:gd name="connsiteX43" fmla="*/ 2745376 w 6858000"/>
              <a:gd name="connsiteY43" fmla="*/ 501455 h 825498"/>
              <a:gd name="connsiteX44" fmla="*/ 2778004 w 6858000"/>
              <a:gd name="connsiteY44" fmla="*/ 507369 h 825498"/>
              <a:gd name="connsiteX45" fmla="*/ 2770757 w 6858000"/>
              <a:gd name="connsiteY45" fmla="*/ 507779 h 825498"/>
              <a:gd name="connsiteX46" fmla="*/ 2463020 w 6858000"/>
              <a:gd name="connsiteY46" fmla="*/ 387977 h 825498"/>
              <a:gd name="connsiteX47" fmla="*/ 2518249 w 6858000"/>
              <a:gd name="connsiteY47" fmla="*/ 379338 h 825498"/>
              <a:gd name="connsiteX48" fmla="*/ 2490551 w 6858000"/>
              <a:gd name="connsiteY48" fmla="*/ 385915 h 825498"/>
              <a:gd name="connsiteX49" fmla="*/ 1933219 w 6858000"/>
              <a:gd name="connsiteY49" fmla="*/ 188445 h 825498"/>
              <a:gd name="connsiteX50" fmla="*/ 1933220 w 6858000"/>
              <a:gd name="connsiteY50" fmla="*/ 188446 h 825498"/>
              <a:gd name="connsiteX51" fmla="*/ 1953414 w 6858000"/>
              <a:gd name="connsiteY51" fmla="*/ 212451 h 825498"/>
              <a:gd name="connsiteX52" fmla="*/ 1978655 w 6858000"/>
              <a:gd name="connsiteY52" fmla="*/ 244478 h 825498"/>
              <a:gd name="connsiteX53" fmla="*/ 1953413 w 6858000"/>
              <a:gd name="connsiteY53" fmla="*/ 212450 h 825498"/>
              <a:gd name="connsiteX54" fmla="*/ 1842158 w 6858000"/>
              <a:gd name="connsiteY54" fmla="*/ 82524 h 825498"/>
              <a:gd name="connsiteX55" fmla="*/ 1842159 w 6858000"/>
              <a:gd name="connsiteY55" fmla="*/ 82525 h 825498"/>
              <a:gd name="connsiteX56" fmla="*/ 1916455 w 6858000"/>
              <a:gd name="connsiteY56" fmla="*/ 173016 h 825498"/>
              <a:gd name="connsiteX57" fmla="*/ 1916454 w 6858000"/>
              <a:gd name="connsiteY57" fmla="*/ 173015 h 825498"/>
              <a:gd name="connsiteX58" fmla="*/ 338916 w 6858000"/>
              <a:gd name="connsiteY58" fmla="*/ 12999 h 825498"/>
              <a:gd name="connsiteX59" fmla="*/ 395626 w 6858000"/>
              <a:gd name="connsiteY59" fmla="*/ 22894 h 825498"/>
              <a:gd name="connsiteX60" fmla="*/ 367327 w 6858000"/>
              <a:gd name="connsiteY60" fmla="*/ 19086 h 825498"/>
              <a:gd name="connsiteX61" fmla="*/ 153394 w 6858000"/>
              <a:gd name="connsiteY61" fmla="*/ 30626 h 825498"/>
              <a:gd name="connsiteX62" fmla="*/ 228906 w 6858000"/>
              <a:gd name="connsiteY62" fmla="*/ 38895 h 825498"/>
              <a:gd name="connsiteX63" fmla="*/ 177271 w 6858000"/>
              <a:gd name="connsiteY63" fmla="*/ 34439 h 825498"/>
              <a:gd name="connsiteX64" fmla="*/ 0 w 6858000"/>
              <a:gd name="connsiteY64" fmla="*/ 19988 h 825498"/>
              <a:gd name="connsiteX65" fmla="*/ 0 w 6858000"/>
              <a:gd name="connsiteY65" fmla="*/ 484096 h 825498"/>
              <a:gd name="connsiteX66" fmla="*/ 1 w 6858000"/>
              <a:gd name="connsiteY66" fmla="*/ 484096 h 825498"/>
              <a:gd name="connsiteX67" fmla="*/ 1 w 6858000"/>
              <a:gd name="connsiteY67" fmla="*/ 484097 h 825498"/>
              <a:gd name="connsiteX68" fmla="*/ 2817 w 6858000"/>
              <a:gd name="connsiteY68" fmla="*/ 482970 h 825498"/>
              <a:gd name="connsiteX69" fmla="*/ 63587 w 6858000"/>
              <a:gd name="connsiteY69" fmla="*/ 468871 h 825498"/>
              <a:gd name="connsiteX70" fmla="*/ 176939 w 6858000"/>
              <a:gd name="connsiteY70" fmla="*/ 454966 h 825498"/>
              <a:gd name="connsiteX71" fmla="*/ 200182 w 6858000"/>
              <a:gd name="connsiteY71" fmla="*/ 446963 h 825498"/>
              <a:gd name="connsiteX72" fmla="*/ 340774 w 6858000"/>
              <a:gd name="connsiteY72" fmla="*/ 409051 h 825498"/>
              <a:gd name="connsiteX73" fmla="*/ 453364 w 6858000"/>
              <a:gd name="connsiteY73" fmla="*/ 409816 h 825498"/>
              <a:gd name="connsiteX74" fmla="*/ 462126 w 6858000"/>
              <a:gd name="connsiteY74" fmla="*/ 411530 h 825498"/>
              <a:gd name="connsiteX75" fmla="*/ 505182 w 6858000"/>
              <a:gd name="connsiteY75" fmla="*/ 424102 h 825498"/>
              <a:gd name="connsiteX76" fmla="*/ 571860 w 6858000"/>
              <a:gd name="connsiteY76" fmla="*/ 420674 h 825498"/>
              <a:gd name="connsiteX77" fmla="*/ 617772 w 6858000"/>
              <a:gd name="connsiteY77" fmla="*/ 403337 h 825498"/>
              <a:gd name="connsiteX78" fmla="*/ 674923 w 6858000"/>
              <a:gd name="connsiteY78" fmla="*/ 402575 h 825498"/>
              <a:gd name="connsiteX79" fmla="*/ 740268 w 6858000"/>
              <a:gd name="connsiteY79" fmla="*/ 413434 h 825498"/>
              <a:gd name="connsiteX80" fmla="*/ 769605 w 6858000"/>
              <a:gd name="connsiteY80" fmla="*/ 415720 h 825498"/>
              <a:gd name="connsiteX81" fmla="*/ 850189 w 6858000"/>
              <a:gd name="connsiteY81" fmla="*/ 438200 h 825498"/>
              <a:gd name="connsiteX82" fmla="*/ 898198 w 6858000"/>
              <a:gd name="connsiteY82" fmla="*/ 432676 h 825498"/>
              <a:gd name="connsiteX83" fmla="*/ 945444 w 6858000"/>
              <a:gd name="connsiteY83" fmla="*/ 417816 h 825498"/>
              <a:gd name="connsiteX84" fmla="*/ 975733 w 6858000"/>
              <a:gd name="connsiteY84" fmla="*/ 403527 h 825498"/>
              <a:gd name="connsiteX85" fmla="*/ 1036887 w 6858000"/>
              <a:gd name="connsiteY85" fmla="*/ 393431 h 825498"/>
              <a:gd name="connsiteX86" fmla="*/ 1048125 w 6858000"/>
              <a:gd name="connsiteY86" fmla="*/ 394955 h 825498"/>
              <a:gd name="connsiteX87" fmla="*/ 1230633 w 6858000"/>
              <a:gd name="connsiteY87" fmla="*/ 407529 h 825498"/>
              <a:gd name="connsiteX88" fmla="*/ 1303024 w 6858000"/>
              <a:gd name="connsiteY88" fmla="*/ 427722 h 825498"/>
              <a:gd name="connsiteX89" fmla="*/ 1318456 w 6858000"/>
              <a:gd name="connsiteY89" fmla="*/ 430198 h 825498"/>
              <a:gd name="connsiteX90" fmla="*/ 1472575 w 6858000"/>
              <a:gd name="connsiteY90" fmla="*/ 452870 h 825498"/>
              <a:gd name="connsiteX91" fmla="*/ 1489720 w 6858000"/>
              <a:gd name="connsiteY91" fmla="*/ 453821 h 825498"/>
              <a:gd name="connsiteX92" fmla="*/ 1537537 w 6858000"/>
              <a:gd name="connsiteY92" fmla="*/ 449821 h 825498"/>
              <a:gd name="connsiteX93" fmla="*/ 1650317 w 6858000"/>
              <a:gd name="connsiteY93" fmla="*/ 490970 h 825498"/>
              <a:gd name="connsiteX94" fmla="*/ 1763287 w 6858000"/>
              <a:gd name="connsiteY94" fmla="*/ 505069 h 825498"/>
              <a:gd name="connsiteX95" fmla="*/ 1825393 w 6858000"/>
              <a:gd name="connsiteY95" fmla="*/ 504877 h 825498"/>
              <a:gd name="connsiteX96" fmla="*/ 1869780 w 6858000"/>
              <a:gd name="connsiteY96" fmla="*/ 514975 h 825498"/>
              <a:gd name="connsiteX97" fmla="*/ 1978940 w 6858000"/>
              <a:gd name="connsiteY97" fmla="*/ 545646 h 825498"/>
              <a:gd name="connsiteX98" fmla="*/ 2030378 w 6858000"/>
              <a:gd name="connsiteY98" fmla="*/ 550408 h 825498"/>
              <a:gd name="connsiteX99" fmla="*/ 2085054 w 6858000"/>
              <a:gd name="connsiteY99" fmla="*/ 560697 h 825498"/>
              <a:gd name="connsiteX100" fmla="*/ 2220312 w 6858000"/>
              <a:gd name="connsiteY100" fmla="*/ 606798 h 825498"/>
              <a:gd name="connsiteX101" fmla="*/ 2330806 w 6858000"/>
              <a:gd name="connsiteY101" fmla="*/ 604132 h 825498"/>
              <a:gd name="connsiteX102" fmla="*/ 2401292 w 6858000"/>
              <a:gd name="connsiteY102" fmla="*/ 604702 h 825498"/>
              <a:gd name="connsiteX103" fmla="*/ 2485307 w 6858000"/>
              <a:gd name="connsiteY103" fmla="*/ 619943 h 825498"/>
              <a:gd name="connsiteX104" fmla="*/ 2554079 w 6858000"/>
              <a:gd name="connsiteY104" fmla="*/ 642232 h 825498"/>
              <a:gd name="connsiteX105" fmla="*/ 2649143 w 6858000"/>
              <a:gd name="connsiteY105" fmla="*/ 659949 h 825498"/>
              <a:gd name="connsiteX106" fmla="*/ 2743826 w 6858000"/>
              <a:gd name="connsiteY106" fmla="*/ 694050 h 825498"/>
              <a:gd name="connsiteX107" fmla="*/ 2809930 w 6858000"/>
              <a:gd name="connsiteY107" fmla="*/ 720149 h 825498"/>
              <a:gd name="connsiteX108" fmla="*/ 2901943 w 6858000"/>
              <a:gd name="connsiteY108" fmla="*/ 743200 h 825498"/>
              <a:gd name="connsiteX109" fmla="*/ 3042728 w 6858000"/>
              <a:gd name="connsiteY109" fmla="*/ 759392 h 825498"/>
              <a:gd name="connsiteX110" fmla="*/ 3107500 w 6858000"/>
              <a:gd name="connsiteY110" fmla="*/ 761108 h 825498"/>
              <a:gd name="connsiteX111" fmla="*/ 3209993 w 6858000"/>
              <a:gd name="connsiteY111" fmla="*/ 799018 h 825498"/>
              <a:gd name="connsiteX112" fmla="*/ 3253809 w 6858000"/>
              <a:gd name="connsiteY112" fmla="*/ 817306 h 825498"/>
              <a:gd name="connsiteX113" fmla="*/ 3293244 w 6858000"/>
              <a:gd name="connsiteY113" fmla="*/ 802066 h 825498"/>
              <a:gd name="connsiteX114" fmla="*/ 3318771 w 6858000"/>
              <a:gd name="connsiteY114" fmla="*/ 784539 h 825498"/>
              <a:gd name="connsiteX115" fmla="*/ 3399546 w 6858000"/>
              <a:gd name="connsiteY115" fmla="*/ 799400 h 825498"/>
              <a:gd name="connsiteX116" fmla="*/ 3485275 w 6858000"/>
              <a:gd name="connsiteY116" fmla="*/ 815020 h 825498"/>
              <a:gd name="connsiteX117" fmla="*/ 3546617 w 6858000"/>
              <a:gd name="connsiteY117" fmla="*/ 825498 h 825498"/>
              <a:gd name="connsiteX118" fmla="*/ 3623201 w 6858000"/>
              <a:gd name="connsiteY118" fmla="*/ 817117 h 825498"/>
              <a:gd name="connsiteX119" fmla="*/ 3683591 w 6858000"/>
              <a:gd name="connsiteY119" fmla="*/ 813688 h 825498"/>
              <a:gd name="connsiteX120" fmla="*/ 3732361 w 6858000"/>
              <a:gd name="connsiteY120" fmla="*/ 803973 h 825498"/>
              <a:gd name="connsiteX121" fmla="*/ 3749506 w 6858000"/>
              <a:gd name="connsiteY121" fmla="*/ 798255 h 825498"/>
              <a:gd name="connsiteX122" fmla="*/ 3885338 w 6858000"/>
              <a:gd name="connsiteY122" fmla="*/ 753679 h 825498"/>
              <a:gd name="connsiteX123" fmla="*/ 4030503 w 6858000"/>
              <a:gd name="connsiteY123" fmla="*/ 718054 h 825498"/>
              <a:gd name="connsiteX124" fmla="*/ 4124614 w 6858000"/>
              <a:gd name="connsiteY124" fmla="*/ 740535 h 825498"/>
              <a:gd name="connsiteX125" fmla="*/ 4159667 w 6858000"/>
              <a:gd name="connsiteY125" fmla="*/ 740152 h 825498"/>
              <a:gd name="connsiteX126" fmla="*/ 4320837 w 6858000"/>
              <a:gd name="connsiteY126" fmla="*/ 745296 h 825498"/>
              <a:gd name="connsiteX127" fmla="*/ 4349222 w 6858000"/>
              <a:gd name="connsiteY127" fmla="*/ 750820 h 825498"/>
              <a:gd name="connsiteX128" fmla="*/ 4502579 w 6858000"/>
              <a:gd name="connsiteY128" fmla="*/ 728149 h 825498"/>
              <a:gd name="connsiteX129" fmla="*/ 4558207 w 6858000"/>
              <a:gd name="connsiteY129" fmla="*/ 724339 h 825498"/>
              <a:gd name="connsiteX130" fmla="*/ 4609452 w 6858000"/>
              <a:gd name="connsiteY130" fmla="*/ 718054 h 825498"/>
              <a:gd name="connsiteX131" fmla="*/ 4681083 w 6858000"/>
              <a:gd name="connsiteY131" fmla="*/ 716529 h 825498"/>
              <a:gd name="connsiteX132" fmla="*/ 4755381 w 6858000"/>
              <a:gd name="connsiteY132" fmla="*/ 719387 h 825498"/>
              <a:gd name="connsiteX133" fmla="*/ 4838250 w 6858000"/>
              <a:gd name="connsiteY133" fmla="*/ 718815 h 825498"/>
              <a:gd name="connsiteX134" fmla="*/ 4871019 w 6858000"/>
              <a:gd name="connsiteY134" fmla="*/ 713863 h 825498"/>
              <a:gd name="connsiteX135" fmla="*/ 4959602 w 6858000"/>
              <a:gd name="connsiteY135" fmla="*/ 717291 h 825498"/>
              <a:gd name="connsiteX136" fmla="*/ 5006086 w 6858000"/>
              <a:gd name="connsiteY136" fmla="*/ 711578 h 825498"/>
              <a:gd name="connsiteX137" fmla="*/ 5082670 w 6858000"/>
              <a:gd name="connsiteY137" fmla="*/ 710434 h 825498"/>
              <a:gd name="connsiteX138" fmla="*/ 5107627 w 6858000"/>
              <a:gd name="connsiteY138" fmla="*/ 709098 h 825498"/>
              <a:gd name="connsiteX139" fmla="*/ 5129916 w 6858000"/>
              <a:gd name="connsiteY139" fmla="*/ 708336 h 825498"/>
              <a:gd name="connsiteX140" fmla="*/ 5206308 w 6858000"/>
              <a:gd name="connsiteY140" fmla="*/ 723959 h 825498"/>
              <a:gd name="connsiteX141" fmla="*/ 5274129 w 6858000"/>
              <a:gd name="connsiteY141" fmla="*/ 724911 h 825498"/>
              <a:gd name="connsiteX142" fmla="*/ 5393005 w 6858000"/>
              <a:gd name="connsiteY142" fmla="*/ 737485 h 825498"/>
              <a:gd name="connsiteX143" fmla="*/ 5419295 w 6858000"/>
              <a:gd name="connsiteY143" fmla="*/ 733103 h 825498"/>
              <a:gd name="connsiteX144" fmla="*/ 5501594 w 6858000"/>
              <a:gd name="connsiteY144" fmla="*/ 731389 h 825498"/>
              <a:gd name="connsiteX145" fmla="*/ 5548460 w 6858000"/>
              <a:gd name="connsiteY145" fmla="*/ 730056 h 825498"/>
              <a:gd name="connsiteX146" fmla="*/ 5606372 w 6858000"/>
              <a:gd name="connsiteY146" fmla="*/ 739199 h 825498"/>
              <a:gd name="connsiteX147" fmla="*/ 5706959 w 6858000"/>
              <a:gd name="connsiteY147" fmla="*/ 758630 h 825498"/>
              <a:gd name="connsiteX148" fmla="*/ 5733440 w 6858000"/>
              <a:gd name="connsiteY148" fmla="*/ 761678 h 825498"/>
              <a:gd name="connsiteX149" fmla="*/ 5781830 w 6858000"/>
              <a:gd name="connsiteY149" fmla="*/ 771015 h 825498"/>
              <a:gd name="connsiteX150" fmla="*/ 5790592 w 6858000"/>
              <a:gd name="connsiteY150" fmla="*/ 772730 h 825498"/>
              <a:gd name="connsiteX151" fmla="*/ 5864318 w 6858000"/>
              <a:gd name="connsiteY151" fmla="*/ 796351 h 825498"/>
              <a:gd name="connsiteX152" fmla="*/ 5902610 w 6858000"/>
              <a:gd name="connsiteY152" fmla="*/ 798255 h 825498"/>
              <a:gd name="connsiteX153" fmla="*/ 6012723 w 6858000"/>
              <a:gd name="connsiteY153" fmla="*/ 798447 h 825498"/>
              <a:gd name="connsiteX154" fmla="*/ 6059397 w 6858000"/>
              <a:gd name="connsiteY154" fmla="*/ 794827 h 825498"/>
              <a:gd name="connsiteX155" fmla="*/ 6171605 w 6858000"/>
              <a:gd name="connsiteY155" fmla="*/ 780921 h 825498"/>
              <a:gd name="connsiteX156" fmla="*/ 6242093 w 6858000"/>
              <a:gd name="connsiteY156" fmla="*/ 774063 h 825498"/>
              <a:gd name="connsiteX157" fmla="*/ 6323058 w 6858000"/>
              <a:gd name="connsiteY157" fmla="*/ 763202 h 825498"/>
              <a:gd name="connsiteX158" fmla="*/ 6415833 w 6858000"/>
              <a:gd name="connsiteY158" fmla="*/ 756344 h 825498"/>
              <a:gd name="connsiteX159" fmla="*/ 6584812 w 6858000"/>
              <a:gd name="connsiteY159" fmla="*/ 735580 h 825498"/>
              <a:gd name="connsiteX160" fmla="*/ 6748458 w 6858000"/>
              <a:gd name="connsiteY160" fmla="*/ 714053 h 825498"/>
              <a:gd name="connsiteX161" fmla="*/ 6815516 w 6858000"/>
              <a:gd name="connsiteY161" fmla="*/ 695002 h 825498"/>
              <a:gd name="connsiteX162" fmla="*/ 6858000 w 6858000"/>
              <a:gd name="connsiteY162" fmla="*/ 685303 h 825498"/>
              <a:gd name="connsiteX163" fmla="*/ 6858000 w 6858000"/>
              <a:gd name="connsiteY163" fmla="*/ 0 h 825498"/>
              <a:gd name="connsiteX164" fmla="*/ 1687324 w 6858000"/>
              <a:gd name="connsiteY164" fmla="*/ 0 h 825498"/>
              <a:gd name="connsiteX165" fmla="*/ 1 w 6858000"/>
              <a:gd name="connsiteY165" fmla="*/ 0 h 825498"/>
              <a:gd name="connsiteX166" fmla="*/ 1 w 6858000"/>
              <a:gd name="connsiteY166" fmla="*/ 19988 h 825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</a:cxnLst>
            <a:rect l="l" t="t" r="r" b="b"/>
            <a:pathLst>
              <a:path w="6858000" h="825498">
                <a:moveTo>
                  <a:pt x="6742558" y="499736"/>
                </a:moveTo>
                <a:lnTo>
                  <a:pt x="6812057" y="519211"/>
                </a:lnTo>
                <a:lnTo>
                  <a:pt x="6776799" y="514438"/>
                </a:lnTo>
                <a:close/>
                <a:moveTo>
                  <a:pt x="6625227" y="507591"/>
                </a:moveTo>
                <a:lnTo>
                  <a:pt x="6662536" y="500498"/>
                </a:lnTo>
                <a:lnTo>
                  <a:pt x="6645552" y="507580"/>
                </a:lnTo>
                <a:close/>
                <a:moveTo>
                  <a:pt x="6513012" y="515082"/>
                </a:moveTo>
                <a:lnTo>
                  <a:pt x="6546191" y="496279"/>
                </a:lnTo>
                <a:lnTo>
                  <a:pt x="6521803" y="512615"/>
                </a:lnTo>
                <a:close/>
                <a:moveTo>
                  <a:pt x="5935958" y="643374"/>
                </a:moveTo>
                <a:lnTo>
                  <a:pt x="5993267" y="639757"/>
                </a:lnTo>
                <a:lnTo>
                  <a:pt x="5964477" y="643207"/>
                </a:lnTo>
                <a:close/>
                <a:moveTo>
                  <a:pt x="5883762" y="625473"/>
                </a:moveTo>
                <a:lnTo>
                  <a:pt x="5935941" y="643372"/>
                </a:lnTo>
                <a:lnTo>
                  <a:pt x="5909350" y="636492"/>
                </a:lnTo>
                <a:close/>
                <a:moveTo>
                  <a:pt x="5507674" y="462345"/>
                </a:moveTo>
                <a:lnTo>
                  <a:pt x="5531687" y="451730"/>
                </a:lnTo>
                <a:lnTo>
                  <a:pt x="5520422" y="460125"/>
                </a:lnTo>
                <a:close/>
                <a:moveTo>
                  <a:pt x="5308185" y="440592"/>
                </a:moveTo>
                <a:lnTo>
                  <a:pt x="5312288" y="438109"/>
                </a:lnTo>
                <a:lnTo>
                  <a:pt x="5317382" y="437516"/>
                </a:lnTo>
                <a:close/>
                <a:moveTo>
                  <a:pt x="5087451" y="476086"/>
                </a:moveTo>
                <a:lnTo>
                  <a:pt x="5133209" y="489108"/>
                </a:lnTo>
                <a:lnTo>
                  <a:pt x="5102460" y="481967"/>
                </a:lnTo>
                <a:close/>
                <a:moveTo>
                  <a:pt x="5041538" y="462968"/>
                </a:moveTo>
                <a:lnTo>
                  <a:pt x="5064790" y="467587"/>
                </a:lnTo>
                <a:lnTo>
                  <a:pt x="5070579" y="469759"/>
                </a:lnTo>
                <a:close/>
                <a:moveTo>
                  <a:pt x="4957458" y="419205"/>
                </a:moveTo>
                <a:lnTo>
                  <a:pt x="4961456" y="420481"/>
                </a:lnTo>
                <a:lnTo>
                  <a:pt x="4987033" y="436483"/>
                </a:lnTo>
                <a:close/>
                <a:moveTo>
                  <a:pt x="4863344" y="407230"/>
                </a:moveTo>
                <a:lnTo>
                  <a:pt x="4889270" y="414757"/>
                </a:lnTo>
                <a:lnTo>
                  <a:pt x="4867614" y="409980"/>
                </a:lnTo>
                <a:lnTo>
                  <a:pt x="4866598" y="409326"/>
                </a:lnTo>
                <a:close/>
                <a:moveTo>
                  <a:pt x="3962162" y="411409"/>
                </a:moveTo>
                <a:lnTo>
                  <a:pt x="4043830" y="395719"/>
                </a:lnTo>
                <a:lnTo>
                  <a:pt x="4002410" y="409019"/>
                </a:lnTo>
                <a:close/>
                <a:moveTo>
                  <a:pt x="2848821" y="455907"/>
                </a:moveTo>
                <a:lnTo>
                  <a:pt x="2897785" y="440313"/>
                </a:lnTo>
                <a:lnTo>
                  <a:pt x="2903542" y="439285"/>
                </a:lnTo>
                <a:close/>
                <a:moveTo>
                  <a:pt x="2785442" y="506948"/>
                </a:moveTo>
                <a:lnTo>
                  <a:pt x="2811779" y="496871"/>
                </a:lnTo>
                <a:lnTo>
                  <a:pt x="2793022" y="506520"/>
                </a:lnTo>
                <a:close/>
                <a:moveTo>
                  <a:pt x="2745376" y="501455"/>
                </a:moveTo>
                <a:lnTo>
                  <a:pt x="2778004" y="507369"/>
                </a:lnTo>
                <a:lnTo>
                  <a:pt x="2770757" y="507779"/>
                </a:lnTo>
                <a:close/>
                <a:moveTo>
                  <a:pt x="2463020" y="387977"/>
                </a:moveTo>
                <a:lnTo>
                  <a:pt x="2518249" y="379338"/>
                </a:lnTo>
                <a:lnTo>
                  <a:pt x="2490551" y="385915"/>
                </a:lnTo>
                <a:close/>
                <a:moveTo>
                  <a:pt x="1933219" y="188445"/>
                </a:moveTo>
                <a:lnTo>
                  <a:pt x="1933220" y="188446"/>
                </a:lnTo>
                <a:cubicBezTo>
                  <a:pt x="1940460" y="196066"/>
                  <a:pt x="1949604" y="203307"/>
                  <a:pt x="1953414" y="212451"/>
                </a:cubicBezTo>
                <a:lnTo>
                  <a:pt x="1978655" y="244478"/>
                </a:lnTo>
                <a:cubicBezTo>
                  <a:pt x="1967939" y="237120"/>
                  <a:pt x="1959319" y="226833"/>
                  <a:pt x="1953413" y="212450"/>
                </a:cubicBezTo>
                <a:close/>
                <a:moveTo>
                  <a:pt x="1842158" y="82524"/>
                </a:moveTo>
                <a:lnTo>
                  <a:pt x="1842159" y="82525"/>
                </a:lnTo>
                <a:lnTo>
                  <a:pt x="1916455" y="173016"/>
                </a:lnTo>
                <a:lnTo>
                  <a:pt x="1916454" y="173015"/>
                </a:lnTo>
                <a:close/>
                <a:moveTo>
                  <a:pt x="338916" y="12999"/>
                </a:moveTo>
                <a:lnTo>
                  <a:pt x="395626" y="22894"/>
                </a:lnTo>
                <a:lnTo>
                  <a:pt x="367327" y="19086"/>
                </a:lnTo>
                <a:close/>
                <a:moveTo>
                  <a:pt x="153394" y="30626"/>
                </a:moveTo>
                <a:lnTo>
                  <a:pt x="228906" y="38895"/>
                </a:lnTo>
                <a:lnTo>
                  <a:pt x="177271" y="34439"/>
                </a:lnTo>
                <a:close/>
                <a:moveTo>
                  <a:pt x="0" y="19988"/>
                </a:moveTo>
                <a:lnTo>
                  <a:pt x="0" y="484096"/>
                </a:lnTo>
                <a:lnTo>
                  <a:pt x="1" y="484096"/>
                </a:lnTo>
                <a:lnTo>
                  <a:pt x="1" y="484097"/>
                </a:lnTo>
                <a:lnTo>
                  <a:pt x="2817" y="482970"/>
                </a:lnTo>
                <a:cubicBezTo>
                  <a:pt x="21486" y="474588"/>
                  <a:pt x="43012" y="471921"/>
                  <a:pt x="63587" y="468871"/>
                </a:cubicBezTo>
                <a:cubicBezTo>
                  <a:pt x="101308" y="463347"/>
                  <a:pt x="139219" y="459917"/>
                  <a:pt x="176939" y="454966"/>
                </a:cubicBezTo>
                <a:cubicBezTo>
                  <a:pt x="184941" y="453821"/>
                  <a:pt x="194085" y="451728"/>
                  <a:pt x="200182" y="446963"/>
                </a:cubicBezTo>
                <a:cubicBezTo>
                  <a:pt x="241901" y="414958"/>
                  <a:pt x="292579" y="406005"/>
                  <a:pt x="340774" y="409051"/>
                </a:cubicBezTo>
                <a:cubicBezTo>
                  <a:pt x="378686" y="411340"/>
                  <a:pt x="415835" y="413054"/>
                  <a:pt x="453364" y="409816"/>
                </a:cubicBezTo>
                <a:cubicBezTo>
                  <a:pt x="456222" y="409624"/>
                  <a:pt x="460032" y="410006"/>
                  <a:pt x="462126" y="411530"/>
                </a:cubicBezTo>
                <a:cubicBezTo>
                  <a:pt x="475081" y="421626"/>
                  <a:pt x="488607" y="422388"/>
                  <a:pt x="505182" y="424102"/>
                </a:cubicBezTo>
                <a:cubicBezTo>
                  <a:pt x="528615" y="426580"/>
                  <a:pt x="550141" y="424864"/>
                  <a:pt x="571860" y="420674"/>
                </a:cubicBezTo>
                <a:cubicBezTo>
                  <a:pt x="587672" y="417626"/>
                  <a:pt x="603673" y="411340"/>
                  <a:pt x="617772" y="403337"/>
                </a:cubicBezTo>
                <a:cubicBezTo>
                  <a:pt x="637392" y="392097"/>
                  <a:pt x="656255" y="387717"/>
                  <a:pt x="674923" y="402575"/>
                </a:cubicBezTo>
                <a:cubicBezTo>
                  <a:pt x="695116" y="418388"/>
                  <a:pt x="717977" y="412864"/>
                  <a:pt x="740268" y="413434"/>
                </a:cubicBezTo>
                <a:cubicBezTo>
                  <a:pt x="749982" y="413626"/>
                  <a:pt x="760270" y="413244"/>
                  <a:pt x="769605" y="415720"/>
                </a:cubicBezTo>
                <a:cubicBezTo>
                  <a:pt x="796655" y="422770"/>
                  <a:pt x="822756" y="433438"/>
                  <a:pt x="850189" y="438200"/>
                </a:cubicBezTo>
                <a:cubicBezTo>
                  <a:pt x="865430" y="440867"/>
                  <a:pt x="882384" y="436104"/>
                  <a:pt x="898198" y="432676"/>
                </a:cubicBezTo>
                <a:cubicBezTo>
                  <a:pt x="914200" y="429056"/>
                  <a:pt x="930011" y="423532"/>
                  <a:pt x="945444" y="417816"/>
                </a:cubicBezTo>
                <a:cubicBezTo>
                  <a:pt x="955920" y="414006"/>
                  <a:pt x="967350" y="410386"/>
                  <a:pt x="975733" y="403527"/>
                </a:cubicBezTo>
                <a:cubicBezTo>
                  <a:pt x="994785" y="387907"/>
                  <a:pt x="1014406" y="385239"/>
                  <a:pt x="1036887" y="393431"/>
                </a:cubicBezTo>
                <a:cubicBezTo>
                  <a:pt x="1040315" y="394765"/>
                  <a:pt x="1044315" y="394765"/>
                  <a:pt x="1048125" y="394955"/>
                </a:cubicBezTo>
                <a:cubicBezTo>
                  <a:pt x="1109091" y="398955"/>
                  <a:pt x="1170051" y="401433"/>
                  <a:pt x="1230633" y="407529"/>
                </a:cubicBezTo>
                <a:cubicBezTo>
                  <a:pt x="1255206" y="410006"/>
                  <a:pt x="1278829" y="420864"/>
                  <a:pt x="1303024" y="427722"/>
                </a:cubicBezTo>
                <a:cubicBezTo>
                  <a:pt x="1307978" y="429056"/>
                  <a:pt x="1313504" y="431152"/>
                  <a:pt x="1318456" y="430198"/>
                </a:cubicBezTo>
                <a:cubicBezTo>
                  <a:pt x="1372368" y="420674"/>
                  <a:pt x="1422854" y="434580"/>
                  <a:pt x="1472575" y="452870"/>
                </a:cubicBezTo>
                <a:cubicBezTo>
                  <a:pt x="1477717" y="454775"/>
                  <a:pt x="1484004" y="454203"/>
                  <a:pt x="1489720" y="453821"/>
                </a:cubicBezTo>
                <a:cubicBezTo>
                  <a:pt x="1505724" y="452489"/>
                  <a:pt x="1523059" y="445821"/>
                  <a:pt x="1537537" y="449821"/>
                </a:cubicBezTo>
                <a:cubicBezTo>
                  <a:pt x="1576019" y="460871"/>
                  <a:pt x="1614120" y="474206"/>
                  <a:pt x="1650317" y="490970"/>
                </a:cubicBezTo>
                <a:cubicBezTo>
                  <a:pt x="1687086" y="507925"/>
                  <a:pt x="1721185" y="522213"/>
                  <a:pt x="1763287" y="505069"/>
                </a:cubicBezTo>
                <a:cubicBezTo>
                  <a:pt x="1781194" y="497828"/>
                  <a:pt x="1804816" y="502973"/>
                  <a:pt x="1825393" y="504877"/>
                </a:cubicBezTo>
                <a:cubicBezTo>
                  <a:pt x="1840441" y="506402"/>
                  <a:pt x="1854920" y="514975"/>
                  <a:pt x="1869780" y="514975"/>
                </a:cubicBezTo>
                <a:cubicBezTo>
                  <a:pt x="1909408" y="514975"/>
                  <a:pt x="1944649" y="525071"/>
                  <a:pt x="1978940" y="545646"/>
                </a:cubicBezTo>
                <a:cubicBezTo>
                  <a:pt x="1992279" y="553646"/>
                  <a:pt x="2013043" y="548312"/>
                  <a:pt x="2030378" y="550408"/>
                </a:cubicBezTo>
                <a:cubicBezTo>
                  <a:pt x="2048668" y="552885"/>
                  <a:pt x="2067525" y="555170"/>
                  <a:pt x="2085054" y="560697"/>
                </a:cubicBezTo>
                <a:cubicBezTo>
                  <a:pt x="2130393" y="575175"/>
                  <a:pt x="2175163" y="591558"/>
                  <a:pt x="2220312" y="606798"/>
                </a:cubicBezTo>
                <a:cubicBezTo>
                  <a:pt x="2257459" y="619373"/>
                  <a:pt x="2294039" y="609466"/>
                  <a:pt x="2330806" y="604132"/>
                </a:cubicBezTo>
                <a:cubicBezTo>
                  <a:pt x="2353859" y="600702"/>
                  <a:pt x="2375383" y="592510"/>
                  <a:pt x="2401292" y="604702"/>
                </a:cubicBezTo>
                <a:cubicBezTo>
                  <a:pt x="2426059" y="616325"/>
                  <a:pt x="2457492" y="613656"/>
                  <a:pt x="2485307" y="619943"/>
                </a:cubicBezTo>
                <a:cubicBezTo>
                  <a:pt x="2508742" y="625277"/>
                  <a:pt x="2531409" y="633851"/>
                  <a:pt x="2554079" y="642232"/>
                </a:cubicBezTo>
                <a:cubicBezTo>
                  <a:pt x="2584942" y="653663"/>
                  <a:pt x="2615421" y="665663"/>
                  <a:pt x="2649143" y="659949"/>
                </a:cubicBezTo>
                <a:cubicBezTo>
                  <a:pt x="2687436" y="653471"/>
                  <a:pt x="2713723" y="677855"/>
                  <a:pt x="2743826" y="694050"/>
                </a:cubicBezTo>
                <a:cubicBezTo>
                  <a:pt x="2764590" y="705098"/>
                  <a:pt x="2787259" y="713291"/>
                  <a:pt x="2809930" y="720149"/>
                </a:cubicBezTo>
                <a:cubicBezTo>
                  <a:pt x="2840219" y="729103"/>
                  <a:pt x="2871462" y="734438"/>
                  <a:pt x="2901943" y="743200"/>
                </a:cubicBezTo>
                <a:cubicBezTo>
                  <a:pt x="2948047" y="756344"/>
                  <a:pt x="2994722" y="766632"/>
                  <a:pt x="3042728" y="759392"/>
                </a:cubicBezTo>
                <a:cubicBezTo>
                  <a:pt x="3064827" y="756154"/>
                  <a:pt x="3085403" y="756344"/>
                  <a:pt x="3107500" y="761108"/>
                </a:cubicBezTo>
                <a:cubicBezTo>
                  <a:pt x="3143695" y="768919"/>
                  <a:pt x="3180844" y="769871"/>
                  <a:pt x="3209993" y="799018"/>
                </a:cubicBezTo>
                <a:cubicBezTo>
                  <a:pt x="3220280" y="809306"/>
                  <a:pt x="3238758" y="811972"/>
                  <a:pt x="3253809" y="817306"/>
                </a:cubicBezTo>
                <a:cubicBezTo>
                  <a:pt x="3271145" y="823595"/>
                  <a:pt x="3283908" y="820355"/>
                  <a:pt x="3293244" y="802066"/>
                </a:cubicBezTo>
                <a:cubicBezTo>
                  <a:pt x="3297434" y="793875"/>
                  <a:pt x="3309437" y="785874"/>
                  <a:pt x="3318771" y="784539"/>
                </a:cubicBezTo>
                <a:cubicBezTo>
                  <a:pt x="3346776" y="780539"/>
                  <a:pt x="3372495" y="786445"/>
                  <a:pt x="3399546" y="799400"/>
                </a:cubicBezTo>
                <a:cubicBezTo>
                  <a:pt x="3424883" y="811593"/>
                  <a:pt x="3456508" y="810258"/>
                  <a:pt x="3485275" y="815020"/>
                </a:cubicBezTo>
                <a:cubicBezTo>
                  <a:pt x="3505657" y="818450"/>
                  <a:pt x="3526042" y="825498"/>
                  <a:pt x="3546617" y="825498"/>
                </a:cubicBezTo>
                <a:cubicBezTo>
                  <a:pt x="3572146" y="825498"/>
                  <a:pt x="3597482" y="819402"/>
                  <a:pt x="3623201" y="817117"/>
                </a:cubicBezTo>
                <a:cubicBezTo>
                  <a:pt x="3643204" y="815212"/>
                  <a:pt x="3663589" y="815975"/>
                  <a:pt x="3683591" y="813688"/>
                </a:cubicBezTo>
                <a:cubicBezTo>
                  <a:pt x="3699976" y="811972"/>
                  <a:pt x="3716168" y="807592"/>
                  <a:pt x="3732361" y="803973"/>
                </a:cubicBezTo>
                <a:cubicBezTo>
                  <a:pt x="3738267" y="802638"/>
                  <a:pt x="3744173" y="797493"/>
                  <a:pt x="3749506" y="798255"/>
                </a:cubicBezTo>
                <a:cubicBezTo>
                  <a:pt x="3802467" y="806448"/>
                  <a:pt x="3840569" y="769871"/>
                  <a:pt x="3885338" y="753679"/>
                </a:cubicBezTo>
                <a:cubicBezTo>
                  <a:pt x="3932394" y="736531"/>
                  <a:pt x="3977925" y="710243"/>
                  <a:pt x="4030503" y="718054"/>
                </a:cubicBezTo>
                <a:cubicBezTo>
                  <a:pt x="4062318" y="722815"/>
                  <a:pt x="4092989" y="733865"/>
                  <a:pt x="4124614" y="740535"/>
                </a:cubicBezTo>
                <a:cubicBezTo>
                  <a:pt x="4135854" y="742820"/>
                  <a:pt x="4148427" y="742438"/>
                  <a:pt x="4159667" y="740152"/>
                </a:cubicBezTo>
                <a:cubicBezTo>
                  <a:pt x="4213961" y="729673"/>
                  <a:pt x="4267493" y="728149"/>
                  <a:pt x="4320837" y="745296"/>
                </a:cubicBezTo>
                <a:cubicBezTo>
                  <a:pt x="4329979" y="748155"/>
                  <a:pt x="4339695" y="750820"/>
                  <a:pt x="4349222" y="750820"/>
                </a:cubicBezTo>
                <a:cubicBezTo>
                  <a:pt x="4401419" y="750820"/>
                  <a:pt x="4452665" y="746820"/>
                  <a:pt x="4502579" y="728149"/>
                </a:cubicBezTo>
                <a:cubicBezTo>
                  <a:pt x="4519343" y="721863"/>
                  <a:pt x="4539728" y="725863"/>
                  <a:pt x="4558207" y="724339"/>
                </a:cubicBezTo>
                <a:cubicBezTo>
                  <a:pt x="4575351" y="723007"/>
                  <a:pt x="4592878" y="722436"/>
                  <a:pt x="4609452" y="718054"/>
                </a:cubicBezTo>
                <a:cubicBezTo>
                  <a:pt x="4633647" y="711578"/>
                  <a:pt x="4656126" y="710815"/>
                  <a:pt x="4681083" y="716529"/>
                </a:cubicBezTo>
                <a:cubicBezTo>
                  <a:pt x="4704895" y="721863"/>
                  <a:pt x="4730614" y="719198"/>
                  <a:pt x="4755381" y="719387"/>
                </a:cubicBezTo>
                <a:cubicBezTo>
                  <a:pt x="4783004" y="719577"/>
                  <a:pt x="4810627" y="719767"/>
                  <a:pt x="4838250" y="718815"/>
                </a:cubicBezTo>
                <a:cubicBezTo>
                  <a:pt x="4849300" y="718435"/>
                  <a:pt x="4861873" y="710815"/>
                  <a:pt x="4871019" y="713863"/>
                </a:cubicBezTo>
                <a:cubicBezTo>
                  <a:pt x="4900546" y="724149"/>
                  <a:pt x="4930075" y="711767"/>
                  <a:pt x="4959602" y="717291"/>
                </a:cubicBezTo>
                <a:cubicBezTo>
                  <a:pt x="4974082" y="720149"/>
                  <a:pt x="4990465" y="712339"/>
                  <a:pt x="5006086" y="711578"/>
                </a:cubicBezTo>
                <a:cubicBezTo>
                  <a:pt x="5031614" y="710243"/>
                  <a:pt x="5057141" y="710815"/>
                  <a:pt x="5082670" y="710434"/>
                </a:cubicBezTo>
                <a:cubicBezTo>
                  <a:pt x="5091052" y="710243"/>
                  <a:pt x="5099245" y="709481"/>
                  <a:pt x="5107627" y="709098"/>
                </a:cubicBezTo>
                <a:cubicBezTo>
                  <a:pt x="5115057" y="708718"/>
                  <a:pt x="5122867" y="707004"/>
                  <a:pt x="5129916" y="708336"/>
                </a:cubicBezTo>
                <a:cubicBezTo>
                  <a:pt x="5155445" y="713101"/>
                  <a:pt x="5180591" y="720911"/>
                  <a:pt x="5206308" y="723959"/>
                </a:cubicBezTo>
                <a:cubicBezTo>
                  <a:pt x="5228597" y="726625"/>
                  <a:pt x="5251650" y="723007"/>
                  <a:pt x="5274129" y="724911"/>
                </a:cubicBezTo>
                <a:cubicBezTo>
                  <a:pt x="5313754" y="728149"/>
                  <a:pt x="5353379" y="733865"/>
                  <a:pt x="5393005" y="737485"/>
                </a:cubicBezTo>
                <a:cubicBezTo>
                  <a:pt x="5401579" y="738247"/>
                  <a:pt x="5410531" y="733483"/>
                  <a:pt x="5419295" y="733103"/>
                </a:cubicBezTo>
                <a:cubicBezTo>
                  <a:pt x="5446728" y="732151"/>
                  <a:pt x="5474161" y="731959"/>
                  <a:pt x="5501594" y="731389"/>
                </a:cubicBezTo>
                <a:cubicBezTo>
                  <a:pt x="5517215" y="731198"/>
                  <a:pt x="5533027" y="731769"/>
                  <a:pt x="5548460" y="730056"/>
                </a:cubicBezTo>
                <a:cubicBezTo>
                  <a:pt x="5568842" y="727769"/>
                  <a:pt x="5587321" y="724339"/>
                  <a:pt x="5606372" y="739199"/>
                </a:cubicBezTo>
                <a:cubicBezTo>
                  <a:pt x="5635711" y="762250"/>
                  <a:pt x="5673050" y="753296"/>
                  <a:pt x="5706959" y="758630"/>
                </a:cubicBezTo>
                <a:cubicBezTo>
                  <a:pt x="5715723" y="759964"/>
                  <a:pt x="5724678" y="760155"/>
                  <a:pt x="5733440" y="761678"/>
                </a:cubicBezTo>
                <a:cubicBezTo>
                  <a:pt x="5749634" y="764537"/>
                  <a:pt x="5765635" y="767774"/>
                  <a:pt x="5781830" y="771015"/>
                </a:cubicBezTo>
                <a:cubicBezTo>
                  <a:pt x="5784686" y="771585"/>
                  <a:pt x="5787924" y="771777"/>
                  <a:pt x="5790592" y="772730"/>
                </a:cubicBezTo>
                <a:cubicBezTo>
                  <a:pt x="5815169" y="780729"/>
                  <a:pt x="5839361" y="789873"/>
                  <a:pt x="5864318" y="796351"/>
                </a:cubicBezTo>
                <a:cubicBezTo>
                  <a:pt x="5876511" y="799591"/>
                  <a:pt x="5890037" y="799972"/>
                  <a:pt x="5902610" y="798255"/>
                </a:cubicBezTo>
                <a:cubicBezTo>
                  <a:pt x="5939377" y="793303"/>
                  <a:pt x="5975764" y="791207"/>
                  <a:pt x="6012723" y="798447"/>
                </a:cubicBezTo>
                <a:cubicBezTo>
                  <a:pt x="6027392" y="801304"/>
                  <a:pt x="6043776" y="796541"/>
                  <a:pt x="6059397" y="794827"/>
                </a:cubicBezTo>
                <a:cubicBezTo>
                  <a:pt x="6096736" y="790256"/>
                  <a:pt x="6134075" y="785301"/>
                  <a:pt x="6171605" y="780921"/>
                </a:cubicBezTo>
                <a:cubicBezTo>
                  <a:pt x="6195037" y="778254"/>
                  <a:pt x="6218660" y="776729"/>
                  <a:pt x="6242093" y="774063"/>
                </a:cubicBezTo>
                <a:cubicBezTo>
                  <a:pt x="6269144" y="770823"/>
                  <a:pt x="6296005" y="765870"/>
                  <a:pt x="6323058" y="763202"/>
                </a:cubicBezTo>
                <a:cubicBezTo>
                  <a:pt x="6353919" y="760155"/>
                  <a:pt x="6384972" y="759584"/>
                  <a:pt x="6415833" y="756344"/>
                </a:cubicBezTo>
                <a:cubicBezTo>
                  <a:pt x="6472225" y="750058"/>
                  <a:pt x="6528424" y="742628"/>
                  <a:pt x="6584812" y="735580"/>
                </a:cubicBezTo>
                <a:cubicBezTo>
                  <a:pt x="6639488" y="728721"/>
                  <a:pt x="6694164" y="722625"/>
                  <a:pt x="6748458" y="714053"/>
                </a:cubicBezTo>
                <a:cubicBezTo>
                  <a:pt x="6771319" y="710434"/>
                  <a:pt x="6793035" y="700526"/>
                  <a:pt x="6815516" y="695002"/>
                </a:cubicBezTo>
                <a:lnTo>
                  <a:pt x="6858000" y="685303"/>
                </a:lnTo>
                <a:lnTo>
                  <a:pt x="6858000" y="0"/>
                </a:lnTo>
                <a:lnTo>
                  <a:pt x="1687324" y="0"/>
                </a:lnTo>
                <a:lnTo>
                  <a:pt x="1" y="0"/>
                </a:lnTo>
                <a:lnTo>
                  <a:pt x="1" y="1998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EC07DA0-CB0A-497E-AB9D-58A8E672A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56" y="1"/>
            <a:ext cx="835935" cy="6858000"/>
            <a:chOff x="-456" y="1"/>
            <a:chExt cx="835935" cy="6858000"/>
          </a:xfrm>
          <a:effectLst>
            <a:outerShdw blurRad="381000" dist="152400" algn="ctr" rotWithShape="0">
              <a:srgbClr val="000000">
                <a:alpha val="10000"/>
              </a:srgbClr>
            </a:outerShdw>
          </a:effectLst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FF8F2DA3-DB2E-4D77-8A85-D337B4E005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 flipH="1">
              <a:off x="-3011260" y="3011261"/>
              <a:ext cx="6858000" cy="835479"/>
            </a:xfrm>
            <a:custGeom>
              <a:avLst/>
              <a:gdLst>
                <a:gd name="connsiteX0" fmla="*/ 6564619 w 6858000"/>
                <a:gd name="connsiteY0" fmla="*/ 468946 h 835479"/>
                <a:gd name="connsiteX1" fmla="*/ 6564620 w 6858000"/>
                <a:gd name="connsiteY1" fmla="*/ 468946 h 835479"/>
                <a:gd name="connsiteX2" fmla="*/ 6588625 w 6858000"/>
                <a:gd name="connsiteY2" fmla="*/ 491425 h 835479"/>
                <a:gd name="connsiteX3" fmla="*/ 6625224 w 6858000"/>
                <a:gd name="connsiteY3" fmla="*/ 508047 h 835479"/>
                <a:gd name="connsiteX4" fmla="*/ 6662539 w 6858000"/>
                <a:gd name="connsiteY4" fmla="*/ 500953 h 835479"/>
                <a:gd name="connsiteX5" fmla="*/ 6662540 w 6858000"/>
                <a:gd name="connsiteY5" fmla="*/ 500952 h 835479"/>
                <a:gd name="connsiteX6" fmla="*/ 6662543 w 6858000"/>
                <a:gd name="connsiteY6" fmla="*/ 500951 h 835479"/>
                <a:gd name="connsiteX7" fmla="*/ 6683026 w 6858000"/>
                <a:gd name="connsiteY7" fmla="*/ 489501 h 835479"/>
                <a:gd name="connsiteX8" fmla="*/ 6702975 w 6858000"/>
                <a:gd name="connsiteY8" fmla="*/ 486354 h 835479"/>
                <a:gd name="connsiteX9" fmla="*/ 6702976 w 6858000"/>
                <a:gd name="connsiteY9" fmla="*/ 486354 h 835479"/>
                <a:gd name="connsiteX10" fmla="*/ 6742552 w 6858000"/>
                <a:gd name="connsiteY10" fmla="*/ 500190 h 835479"/>
                <a:gd name="connsiteX11" fmla="*/ 6742554 w 6858000"/>
                <a:gd name="connsiteY11" fmla="*/ 500191 h 835479"/>
                <a:gd name="connsiteX12" fmla="*/ 6812061 w 6858000"/>
                <a:gd name="connsiteY12" fmla="*/ 519668 h 835479"/>
                <a:gd name="connsiteX13" fmla="*/ 6776799 w 6858000"/>
                <a:gd name="connsiteY13" fmla="*/ 514894 h 835479"/>
                <a:gd name="connsiteX14" fmla="*/ 6742554 w 6858000"/>
                <a:gd name="connsiteY14" fmla="*/ 500191 h 835479"/>
                <a:gd name="connsiteX15" fmla="*/ 6742551 w 6858000"/>
                <a:gd name="connsiteY15" fmla="*/ 500190 h 835479"/>
                <a:gd name="connsiteX16" fmla="*/ 6702975 w 6858000"/>
                <a:gd name="connsiteY16" fmla="*/ 486354 h 835479"/>
                <a:gd name="connsiteX17" fmla="*/ 6662543 w 6858000"/>
                <a:gd name="connsiteY17" fmla="*/ 500951 h 835479"/>
                <a:gd name="connsiteX18" fmla="*/ 6662541 w 6858000"/>
                <a:gd name="connsiteY18" fmla="*/ 500952 h 835479"/>
                <a:gd name="connsiteX19" fmla="*/ 6662539 w 6858000"/>
                <a:gd name="connsiteY19" fmla="*/ 500953 h 835479"/>
                <a:gd name="connsiteX20" fmla="*/ 6645551 w 6858000"/>
                <a:gd name="connsiteY20" fmla="*/ 508036 h 835479"/>
                <a:gd name="connsiteX21" fmla="*/ 6625224 w 6858000"/>
                <a:gd name="connsiteY21" fmla="*/ 508047 h 835479"/>
                <a:gd name="connsiteX22" fmla="*/ 6625223 w 6858000"/>
                <a:gd name="connsiteY22" fmla="*/ 508047 h 835479"/>
                <a:gd name="connsiteX23" fmla="*/ 6588624 w 6858000"/>
                <a:gd name="connsiteY23" fmla="*/ 491425 h 835479"/>
                <a:gd name="connsiteX24" fmla="*/ 6438980 w 6858000"/>
                <a:gd name="connsiteY24" fmla="*/ 549267 h 835479"/>
                <a:gd name="connsiteX25" fmla="*/ 6463839 w 6858000"/>
                <a:gd name="connsiteY25" fmla="*/ 529336 h 835479"/>
                <a:gd name="connsiteX26" fmla="*/ 6463848 w 6858000"/>
                <a:gd name="connsiteY26" fmla="*/ 529334 h 835479"/>
                <a:gd name="connsiteX27" fmla="*/ 6513011 w 6858000"/>
                <a:gd name="connsiteY27" fmla="*/ 515538 h 835479"/>
                <a:gd name="connsiteX28" fmla="*/ 6546193 w 6858000"/>
                <a:gd name="connsiteY28" fmla="*/ 496733 h 835479"/>
                <a:gd name="connsiteX29" fmla="*/ 6546194 w 6858000"/>
                <a:gd name="connsiteY29" fmla="*/ 496733 h 835479"/>
                <a:gd name="connsiteX30" fmla="*/ 6521803 w 6858000"/>
                <a:gd name="connsiteY30" fmla="*/ 513071 h 835479"/>
                <a:gd name="connsiteX31" fmla="*/ 6513011 w 6858000"/>
                <a:gd name="connsiteY31" fmla="*/ 515538 h 835479"/>
                <a:gd name="connsiteX32" fmla="*/ 6508051 w 6858000"/>
                <a:gd name="connsiteY32" fmla="*/ 518349 h 835479"/>
                <a:gd name="connsiteX33" fmla="*/ 6463848 w 6858000"/>
                <a:gd name="connsiteY33" fmla="*/ 529334 h 835479"/>
                <a:gd name="connsiteX34" fmla="*/ 6463840 w 6858000"/>
                <a:gd name="connsiteY34" fmla="*/ 529336 h 835479"/>
                <a:gd name="connsiteX35" fmla="*/ 6438980 w 6858000"/>
                <a:gd name="connsiteY35" fmla="*/ 549267 h 835479"/>
                <a:gd name="connsiteX36" fmla="*/ 6365203 w 6858000"/>
                <a:gd name="connsiteY36" fmla="*/ 635242 h 835479"/>
                <a:gd name="connsiteX37" fmla="*/ 6387909 w 6858000"/>
                <a:gd name="connsiteY37" fmla="*/ 633959 h 835479"/>
                <a:gd name="connsiteX38" fmla="*/ 6391548 w 6858000"/>
                <a:gd name="connsiteY38" fmla="*/ 632195 h 835479"/>
                <a:gd name="connsiteX39" fmla="*/ 6407331 w 6858000"/>
                <a:gd name="connsiteY39" fmla="*/ 624541 h 835479"/>
                <a:gd name="connsiteX40" fmla="*/ 6407332 w 6858000"/>
                <a:gd name="connsiteY40" fmla="*/ 624541 h 835479"/>
                <a:gd name="connsiteX41" fmla="*/ 6391548 w 6858000"/>
                <a:gd name="connsiteY41" fmla="*/ 632195 h 835479"/>
                <a:gd name="connsiteX42" fmla="*/ 6387909 w 6858000"/>
                <a:gd name="connsiteY42" fmla="*/ 633961 h 835479"/>
                <a:gd name="connsiteX43" fmla="*/ 4221390 w 6858000"/>
                <a:gd name="connsiteY43" fmla="*/ 396172 h 835479"/>
                <a:gd name="connsiteX44" fmla="*/ 4221391 w 6858000"/>
                <a:gd name="connsiteY44" fmla="*/ 396172 h 835479"/>
                <a:gd name="connsiteX45" fmla="*/ 4253014 w 6858000"/>
                <a:gd name="connsiteY45" fmla="*/ 401888 h 835479"/>
                <a:gd name="connsiteX46" fmla="*/ 4324645 w 6858000"/>
                <a:gd name="connsiteY46" fmla="*/ 441704 h 835479"/>
                <a:gd name="connsiteX47" fmla="*/ 4363890 w 6858000"/>
                <a:gd name="connsiteY47" fmla="*/ 450658 h 835479"/>
                <a:gd name="connsiteX48" fmla="*/ 4482003 w 6858000"/>
                <a:gd name="connsiteY48" fmla="*/ 449896 h 835479"/>
                <a:gd name="connsiteX49" fmla="*/ 4659173 w 6858000"/>
                <a:gd name="connsiteY49" fmla="*/ 389886 h 835479"/>
                <a:gd name="connsiteX50" fmla="*/ 4677654 w 6858000"/>
                <a:gd name="connsiteY50" fmla="*/ 381884 h 835479"/>
                <a:gd name="connsiteX51" fmla="*/ 4767763 w 6858000"/>
                <a:gd name="connsiteY51" fmla="*/ 371977 h 835479"/>
                <a:gd name="connsiteX52" fmla="*/ 4800482 w 6858000"/>
                <a:gd name="connsiteY52" fmla="*/ 370668 h 835479"/>
                <a:gd name="connsiteX53" fmla="*/ 4800483 w 6858000"/>
                <a:gd name="connsiteY53" fmla="*/ 370668 h 835479"/>
                <a:gd name="connsiteX54" fmla="*/ 4828916 w 6858000"/>
                <a:gd name="connsiteY54" fmla="*/ 385504 h 835479"/>
                <a:gd name="connsiteX55" fmla="*/ 4863342 w 6858000"/>
                <a:gd name="connsiteY55" fmla="*/ 407685 h 835479"/>
                <a:gd name="connsiteX56" fmla="*/ 4889274 w 6858000"/>
                <a:gd name="connsiteY56" fmla="*/ 415214 h 835479"/>
                <a:gd name="connsiteX57" fmla="*/ 4912167 w 6858000"/>
                <a:gd name="connsiteY57" fmla="*/ 413509 h 835479"/>
                <a:gd name="connsiteX58" fmla="*/ 4933803 w 6858000"/>
                <a:gd name="connsiteY58" fmla="*/ 412107 h 835479"/>
                <a:gd name="connsiteX59" fmla="*/ 4933804 w 6858000"/>
                <a:gd name="connsiteY59" fmla="*/ 412107 h 835479"/>
                <a:gd name="connsiteX60" fmla="*/ 4952672 w 6858000"/>
                <a:gd name="connsiteY60" fmla="*/ 416866 h 835479"/>
                <a:gd name="connsiteX61" fmla="*/ 4957452 w 6858000"/>
                <a:gd name="connsiteY61" fmla="*/ 419659 h 835479"/>
                <a:gd name="connsiteX62" fmla="*/ 4961455 w 6858000"/>
                <a:gd name="connsiteY62" fmla="*/ 420937 h 835479"/>
                <a:gd name="connsiteX63" fmla="*/ 4987037 w 6858000"/>
                <a:gd name="connsiteY63" fmla="*/ 436941 h 835479"/>
                <a:gd name="connsiteX64" fmla="*/ 5041521 w 6858000"/>
                <a:gd name="connsiteY64" fmla="*/ 463420 h 835479"/>
                <a:gd name="connsiteX65" fmla="*/ 5041527 w 6858000"/>
                <a:gd name="connsiteY65" fmla="*/ 463422 h 835479"/>
                <a:gd name="connsiteX66" fmla="*/ 5064789 w 6858000"/>
                <a:gd name="connsiteY66" fmla="*/ 468043 h 835479"/>
                <a:gd name="connsiteX67" fmla="*/ 5070584 w 6858000"/>
                <a:gd name="connsiteY67" fmla="*/ 470217 h 835479"/>
                <a:gd name="connsiteX68" fmla="*/ 5072375 w 6858000"/>
                <a:gd name="connsiteY68" fmla="*/ 470636 h 835479"/>
                <a:gd name="connsiteX69" fmla="*/ 5087443 w 6858000"/>
                <a:gd name="connsiteY69" fmla="*/ 476540 h 835479"/>
                <a:gd name="connsiteX70" fmla="*/ 5133219 w 6858000"/>
                <a:gd name="connsiteY70" fmla="*/ 489567 h 835479"/>
                <a:gd name="connsiteX71" fmla="*/ 5133224 w 6858000"/>
                <a:gd name="connsiteY71" fmla="*/ 489569 h 835479"/>
                <a:gd name="connsiteX72" fmla="*/ 5166112 w 6858000"/>
                <a:gd name="connsiteY72" fmla="*/ 482853 h 835479"/>
                <a:gd name="connsiteX73" fmla="*/ 5166113 w 6858000"/>
                <a:gd name="connsiteY73" fmla="*/ 482853 h 835479"/>
                <a:gd name="connsiteX74" fmla="*/ 5172090 w 6858000"/>
                <a:gd name="connsiteY74" fmla="*/ 483545 h 835479"/>
                <a:gd name="connsiteX75" fmla="*/ 5179067 w 6858000"/>
                <a:gd name="connsiteY75" fmla="*/ 486091 h 835479"/>
                <a:gd name="connsiteX76" fmla="*/ 5229432 w 6858000"/>
                <a:gd name="connsiteY76" fmla="*/ 485925 h 835479"/>
                <a:gd name="connsiteX77" fmla="*/ 5243613 w 6858000"/>
                <a:gd name="connsiteY77" fmla="*/ 478254 h 835479"/>
                <a:gd name="connsiteX78" fmla="*/ 5272795 w 6858000"/>
                <a:gd name="connsiteY78" fmla="*/ 462468 h 835479"/>
                <a:gd name="connsiteX79" fmla="*/ 5312287 w 6858000"/>
                <a:gd name="connsiteY79" fmla="*/ 438565 h 835479"/>
                <a:gd name="connsiteX80" fmla="*/ 5321350 w 6858000"/>
                <a:gd name="connsiteY80" fmla="*/ 437509 h 835479"/>
                <a:gd name="connsiteX81" fmla="*/ 5326162 w 6858000"/>
                <a:gd name="connsiteY81" fmla="*/ 435035 h 835479"/>
                <a:gd name="connsiteX82" fmla="*/ 5355013 w 6858000"/>
                <a:gd name="connsiteY82" fmla="*/ 433589 h 835479"/>
                <a:gd name="connsiteX83" fmla="*/ 5355014 w 6858000"/>
                <a:gd name="connsiteY83" fmla="*/ 433589 h 835479"/>
                <a:gd name="connsiteX84" fmla="*/ 5385384 w 6858000"/>
                <a:gd name="connsiteY84" fmla="*/ 438465 h 835479"/>
                <a:gd name="connsiteX85" fmla="*/ 5425582 w 6858000"/>
                <a:gd name="connsiteY85" fmla="*/ 446656 h 835479"/>
                <a:gd name="connsiteX86" fmla="*/ 5480637 w 6858000"/>
                <a:gd name="connsiteY86" fmla="*/ 458278 h 835479"/>
                <a:gd name="connsiteX87" fmla="*/ 5507667 w 6858000"/>
                <a:gd name="connsiteY87" fmla="*/ 462803 h 835479"/>
                <a:gd name="connsiteX88" fmla="*/ 5531691 w 6858000"/>
                <a:gd name="connsiteY88" fmla="*/ 452184 h 835479"/>
                <a:gd name="connsiteX89" fmla="*/ 5531692 w 6858000"/>
                <a:gd name="connsiteY89" fmla="*/ 452183 h 835479"/>
                <a:gd name="connsiteX90" fmla="*/ 5547577 w 6858000"/>
                <a:gd name="connsiteY90" fmla="*/ 442037 h 835479"/>
                <a:gd name="connsiteX91" fmla="*/ 5547578 w 6858000"/>
                <a:gd name="connsiteY91" fmla="*/ 442037 h 835479"/>
                <a:gd name="connsiteX92" fmla="*/ 5562746 w 6858000"/>
                <a:gd name="connsiteY92" fmla="*/ 451610 h 835479"/>
                <a:gd name="connsiteX93" fmla="*/ 5704483 w 6858000"/>
                <a:gd name="connsiteY93" fmla="*/ 522858 h 835479"/>
                <a:gd name="connsiteX94" fmla="*/ 5740488 w 6858000"/>
                <a:gd name="connsiteY94" fmla="*/ 528765 h 835479"/>
                <a:gd name="connsiteX95" fmla="*/ 5760873 w 6858000"/>
                <a:gd name="connsiteY95" fmla="*/ 537529 h 835479"/>
                <a:gd name="connsiteX96" fmla="*/ 5883751 w 6858000"/>
                <a:gd name="connsiteY96" fmla="*/ 625924 h 835479"/>
                <a:gd name="connsiteX97" fmla="*/ 5883755 w 6858000"/>
                <a:gd name="connsiteY97" fmla="*/ 625926 h 835479"/>
                <a:gd name="connsiteX98" fmla="*/ 5935945 w 6858000"/>
                <a:gd name="connsiteY98" fmla="*/ 643829 h 835479"/>
                <a:gd name="connsiteX99" fmla="*/ 5935949 w 6858000"/>
                <a:gd name="connsiteY99" fmla="*/ 643830 h 835479"/>
                <a:gd name="connsiteX100" fmla="*/ 5993289 w 6858000"/>
                <a:gd name="connsiteY100" fmla="*/ 640211 h 835479"/>
                <a:gd name="connsiteX101" fmla="*/ 5993290 w 6858000"/>
                <a:gd name="connsiteY101" fmla="*/ 640210 h 835479"/>
                <a:gd name="connsiteX102" fmla="*/ 6026439 w 6858000"/>
                <a:gd name="connsiteY102" fmla="*/ 633735 h 835479"/>
                <a:gd name="connsiteX103" fmla="*/ 6108737 w 6858000"/>
                <a:gd name="connsiteY103" fmla="*/ 577534 h 835479"/>
                <a:gd name="connsiteX104" fmla="*/ 6133313 w 6858000"/>
                <a:gd name="connsiteY104" fmla="*/ 563843 h 835479"/>
                <a:gd name="connsiteX105" fmla="*/ 6133314 w 6858000"/>
                <a:gd name="connsiteY105" fmla="*/ 563843 h 835479"/>
                <a:gd name="connsiteX106" fmla="*/ 6143189 w 6858000"/>
                <a:gd name="connsiteY106" fmla="*/ 567542 h 835479"/>
                <a:gd name="connsiteX107" fmla="*/ 6155599 w 6858000"/>
                <a:gd name="connsiteY107" fmla="*/ 579438 h 835479"/>
                <a:gd name="connsiteX108" fmla="*/ 6155602 w 6858000"/>
                <a:gd name="connsiteY108" fmla="*/ 579440 h 835479"/>
                <a:gd name="connsiteX109" fmla="*/ 6228756 w 6858000"/>
                <a:gd name="connsiteY109" fmla="*/ 618111 h 835479"/>
                <a:gd name="connsiteX110" fmla="*/ 6361539 w 6858000"/>
                <a:gd name="connsiteY110" fmla="*/ 635448 h 835479"/>
                <a:gd name="connsiteX111" fmla="*/ 6361538 w 6858000"/>
                <a:gd name="connsiteY111" fmla="*/ 635448 h 835479"/>
                <a:gd name="connsiteX112" fmla="*/ 6228755 w 6858000"/>
                <a:gd name="connsiteY112" fmla="*/ 618111 h 835479"/>
                <a:gd name="connsiteX113" fmla="*/ 6155601 w 6858000"/>
                <a:gd name="connsiteY113" fmla="*/ 579440 h 835479"/>
                <a:gd name="connsiteX114" fmla="*/ 6155599 w 6858000"/>
                <a:gd name="connsiteY114" fmla="*/ 579438 h 835479"/>
                <a:gd name="connsiteX115" fmla="*/ 6133314 w 6858000"/>
                <a:gd name="connsiteY115" fmla="*/ 563843 h 835479"/>
                <a:gd name="connsiteX116" fmla="*/ 6108738 w 6858000"/>
                <a:gd name="connsiteY116" fmla="*/ 577534 h 835479"/>
                <a:gd name="connsiteX117" fmla="*/ 6026440 w 6858000"/>
                <a:gd name="connsiteY117" fmla="*/ 633735 h 835479"/>
                <a:gd name="connsiteX118" fmla="*/ 5993291 w 6858000"/>
                <a:gd name="connsiteY118" fmla="*/ 640210 h 835479"/>
                <a:gd name="connsiteX119" fmla="*/ 5993289 w 6858000"/>
                <a:gd name="connsiteY119" fmla="*/ 640211 h 835479"/>
                <a:gd name="connsiteX120" fmla="*/ 5964476 w 6858000"/>
                <a:gd name="connsiteY120" fmla="*/ 643664 h 835479"/>
                <a:gd name="connsiteX121" fmla="*/ 5935949 w 6858000"/>
                <a:gd name="connsiteY121" fmla="*/ 643830 h 835479"/>
                <a:gd name="connsiteX122" fmla="*/ 5935948 w 6858000"/>
                <a:gd name="connsiteY122" fmla="*/ 643830 h 835479"/>
                <a:gd name="connsiteX123" fmla="*/ 5935945 w 6858000"/>
                <a:gd name="connsiteY123" fmla="*/ 643829 h 835479"/>
                <a:gd name="connsiteX124" fmla="*/ 5909350 w 6858000"/>
                <a:gd name="connsiteY124" fmla="*/ 636949 h 835479"/>
                <a:gd name="connsiteX125" fmla="*/ 5883755 w 6858000"/>
                <a:gd name="connsiteY125" fmla="*/ 625926 h 835479"/>
                <a:gd name="connsiteX126" fmla="*/ 5883750 w 6858000"/>
                <a:gd name="connsiteY126" fmla="*/ 625924 h 835479"/>
                <a:gd name="connsiteX127" fmla="*/ 5760872 w 6858000"/>
                <a:gd name="connsiteY127" fmla="*/ 537529 h 835479"/>
                <a:gd name="connsiteX128" fmla="*/ 5740487 w 6858000"/>
                <a:gd name="connsiteY128" fmla="*/ 528765 h 835479"/>
                <a:gd name="connsiteX129" fmla="*/ 5704482 w 6858000"/>
                <a:gd name="connsiteY129" fmla="*/ 522858 h 835479"/>
                <a:gd name="connsiteX130" fmla="*/ 5562745 w 6858000"/>
                <a:gd name="connsiteY130" fmla="*/ 451610 h 835479"/>
                <a:gd name="connsiteX131" fmla="*/ 5547577 w 6858000"/>
                <a:gd name="connsiteY131" fmla="*/ 442037 h 835479"/>
                <a:gd name="connsiteX132" fmla="*/ 5531693 w 6858000"/>
                <a:gd name="connsiteY132" fmla="*/ 452183 h 835479"/>
                <a:gd name="connsiteX133" fmla="*/ 5531691 w 6858000"/>
                <a:gd name="connsiteY133" fmla="*/ 452184 h 835479"/>
                <a:gd name="connsiteX134" fmla="*/ 5520421 w 6858000"/>
                <a:gd name="connsiteY134" fmla="*/ 460582 h 835479"/>
                <a:gd name="connsiteX135" fmla="*/ 5507667 w 6858000"/>
                <a:gd name="connsiteY135" fmla="*/ 462803 h 835479"/>
                <a:gd name="connsiteX136" fmla="*/ 5507666 w 6858000"/>
                <a:gd name="connsiteY136" fmla="*/ 462803 h 835479"/>
                <a:gd name="connsiteX137" fmla="*/ 5480636 w 6858000"/>
                <a:gd name="connsiteY137" fmla="*/ 458278 h 835479"/>
                <a:gd name="connsiteX138" fmla="*/ 5425581 w 6858000"/>
                <a:gd name="connsiteY138" fmla="*/ 446656 h 835479"/>
                <a:gd name="connsiteX139" fmla="*/ 5385383 w 6858000"/>
                <a:gd name="connsiteY139" fmla="*/ 438465 h 835479"/>
                <a:gd name="connsiteX140" fmla="*/ 5355013 w 6858000"/>
                <a:gd name="connsiteY140" fmla="*/ 433589 h 835479"/>
                <a:gd name="connsiteX141" fmla="*/ 5321350 w 6858000"/>
                <a:gd name="connsiteY141" fmla="*/ 437509 h 835479"/>
                <a:gd name="connsiteX142" fmla="*/ 5272796 w 6858000"/>
                <a:gd name="connsiteY142" fmla="*/ 462468 h 835479"/>
                <a:gd name="connsiteX143" fmla="*/ 5243613 w 6858000"/>
                <a:gd name="connsiteY143" fmla="*/ 478254 h 835479"/>
                <a:gd name="connsiteX144" fmla="*/ 5229433 w 6858000"/>
                <a:gd name="connsiteY144" fmla="*/ 485925 h 835479"/>
                <a:gd name="connsiteX145" fmla="*/ 5179067 w 6858000"/>
                <a:gd name="connsiteY145" fmla="*/ 486091 h 835479"/>
                <a:gd name="connsiteX146" fmla="*/ 5179066 w 6858000"/>
                <a:gd name="connsiteY146" fmla="*/ 486091 h 835479"/>
                <a:gd name="connsiteX147" fmla="*/ 5172089 w 6858000"/>
                <a:gd name="connsiteY147" fmla="*/ 483545 h 835479"/>
                <a:gd name="connsiteX148" fmla="*/ 5166113 w 6858000"/>
                <a:gd name="connsiteY148" fmla="*/ 482853 h 835479"/>
                <a:gd name="connsiteX149" fmla="*/ 5133224 w 6858000"/>
                <a:gd name="connsiteY149" fmla="*/ 489569 h 835479"/>
                <a:gd name="connsiteX150" fmla="*/ 5133223 w 6858000"/>
                <a:gd name="connsiteY150" fmla="*/ 489569 h 835479"/>
                <a:gd name="connsiteX151" fmla="*/ 5133219 w 6858000"/>
                <a:gd name="connsiteY151" fmla="*/ 489567 h 835479"/>
                <a:gd name="connsiteX152" fmla="*/ 5102460 w 6858000"/>
                <a:gd name="connsiteY152" fmla="*/ 482424 h 835479"/>
                <a:gd name="connsiteX153" fmla="*/ 5087443 w 6858000"/>
                <a:gd name="connsiteY153" fmla="*/ 476540 h 835479"/>
                <a:gd name="connsiteX154" fmla="*/ 5087422 w 6858000"/>
                <a:gd name="connsiteY154" fmla="*/ 476534 h 835479"/>
                <a:gd name="connsiteX155" fmla="*/ 5070584 w 6858000"/>
                <a:gd name="connsiteY155" fmla="*/ 470217 h 835479"/>
                <a:gd name="connsiteX156" fmla="*/ 5041527 w 6858000"/>
                <a:gd name="connsiteY156" fmla="*/ 463422 h 835479"/>
                <a:gd name="connsiteX157" fmla="*/ 5041520 w 6858000"/>
                <a:gd name="connsiteY157" fmla="*/ 463420 h 835479"/>
                <a:gd name="connsiteX158" fmla="*/ 4987036 w 6858000"/>
                <a:gd name="connsiteY158" fmla="*/ 436941 h 835479"/>
                <a:gd name="connsiteX159" fmla="*/ 4957452 w 6858000"/>
                <a:gd name="connsiteY159" fmla="*/ 419659 h 835479"/>
                <a:gd name="connsiteX160" fmla="*/ 4933804 w 6858000"/>
                <a:gd name="connsiteY160" fmla="*/ 412107 h 835479"/>
                <a:gd name="connsiteX161" fmla="*/ 4912168 w 6858000"/>
                <a:gd name="connsiteY161" fmla="*/ 413509 h 835479"/>
                <a:gd name="connsiteX162" fmla="*/ 4889275 w 6858000"/>
                <a:gd name="connsiteY162" fmla="*/ 415214 h 835479"/>
                <a:gd name="connsiteX163" fmla="*/ 4889274 w 6858000"/>
                <a:gd name="connsiteY163" fmla="*/ 415214 h 835479"/>
                <a:gd name="connsiteX164" fmla="*/ 4867613 w 6858000"/>
                <a:gd name="connsiteY164" fmla="*/ 410436 h 835479"/>
                <a:gd name="connsiteX165" fmla="*/ 4863342 w 6858000"/>
                <a:gd name="connsiteY165" fmla="*/ 407685 h 835479"/>
                <a:gd name="connsiteX166" fmla="*/ 4857316 w 6858000"/>
                <a:gd name="connsiteY166" fmla="*/ 405935 h 835479"/>
                <a:gd name="connsiteX167" fmla="*/ 4828915 w 6858000"/>
                <a:gd name="connsiteY167" fmla="*/ 385504 h 835479"/>
                <a:gd name="connsiteX168" fmla="*/ 4800482 w 6858000"/>
                <a:gd name="connsiteY168" fmla="*/ 370668 h 835479"/>
                <a:gd name="connsiteX169" fmla="*/ 4767764 w 6858000"/>
                <a:gd name="connsiteY169" fmla="*/ 371977 h 835479"/>
                <a:gd name="connsiteX170" fmla="*/ 4677655 w 6858000"/>
                <a:gd name="connsiteY170" fmla="*/ 381884 h 835479"/>
                <a:gd name="connsiteX171" fmla="*/ 4659174 w 6858000"/>
                <a:gd name="connsiteY171" fmla="*/ 389886 h 835479"/>
                <a:gd name="connsiteX172" fmla="*/ 4482004 w 6858000"/>
                <a:gd name="connsiteY172" fmla="*/ 449896 h 835479"/>
                <a:gd name="connsiteX173" fmla="*/ 4363890 w 6858000"/>
                <a:gd name="connsiteY173" fmla="*/ 450658 h 835479"/>
                <a:gd name="connsiteX174" fmla="*/ 4363889 w 6858000"/>
                <a:gd name="connsiteY174" fmla="*/ 450658 h 835479"/>
                <a:gd name="connsiteX175" fmla="*/ 4324644 w 6858000"/>
                <a:gd name="connsiteY175" fmla="*/ 441704 h 835479"/>
                <a:gd name="connsiteX176" fmla="*/ 4253013 w 6858000"/>
                <a:gd name="connsiteY176" fmla="*/ 401888 h 835479"/>
                <a:gd name="connsiteX177" fmla="*/ 4165382 w 6858000"/>
                <a:gd name="connsiteY177" fmla="*/ 392362 h 835479"/>
                <a:gd name="connsiteX178" fmla="*/ 4165383 w 6858000"/>
                <a:gd name="connsiteY178" fmla="*/ 392362 h 835479"/>
                <a:gd name="connsiteX179" fmla="*/ 4192387 w 6858000"/>
                <a:gd name="connsiteY179" fmla="*/ 396267 h 835479"/>
                <a:gd name="connsiteX180" fmla="*/ 4192386 w 6858000"/>
                <a:gd name="connsiteY180" fmla="*/ 396267 h 835479"/>
                <a:gd name="connsiteX181" fmla="*/ 4165382 w 6858000"/>
                <a:gd name="connsiteY181" fmla="*/ 392362 h 835479"/>
                <a:gd name="connsiteX182" fmla="*/ 3885337 w 6858000"/>
                <a:gd name="connsiteY182" fmla="*/ 379980 h 835479"/>
                <a:gd name="connsiteX183" fmla="*/ 3885338 w 6858000"/>
                <a:gd name="connsiteY183" fmla="*/ 379980 h 835479"/>
                <a:gd name="connsiteX184" fmla="*/ 3885341 w 6858000"/>
                <a:gd name="connsiteY184" fmla="*/ 379982 h 835479"/>
                <a:gd name="connsiteX185" fmla="*/ 3962157 w 6858000"/>
                <a:gd name="connsiteY185" fmla="*/ 411865 h 835479"/>
                <a:gd name="connsiteX186" fmla="*/ 3962159 w 6858000"/>
                <a:gd name="connsiteY186" fmla="*/ 411865 h 835479"/>
                <a:gd name="connsiteX187" fmla="*/ 4043837 w 6858000"/>
                <a:gd name="connsiteY187" fmla="*/ 396173 h 835479"/>
                <a:gd name="connsiteX188" fmla="*/ 4043838 w 6858000"/>
                <a:gd name="connsiteY188" fmla="*/ 396172 h 835479"/>
                <a:gd name="connsiteX189" fmla="*/ 4103824 w 6858000"/>
                <a:gd name="connsiteY189" fmla="*/ 381051 h 835479"/>
                <a:gd name="connsiteX190" fmla="*/ 4103825 w 6858000"/>
                <a:gd name="connsiteY190" fmla="*/ 381051 h 835479"/>
                <a:gd name="connsiteX191" fmla="*/ 4134255 w 6858000"/>
                <a:gd name="connsiteY191" fmla="*/ 383018 h 835479"/>
                <a:gd name="connsiteX192" fmla="*/ 4165381 w 6858000"/>
                <a:gd name="connsiteY192" fmla="*/ 392362 h 835479"/>
                <a:gd name="connsiteX193" fmla="*/ 4103825 w 6858000"/>
                <a:gd name="connsiteY193" fmla="*/ 381051 h 835479"/>
                <a:gd name="connsiteX194" fmla="*/ 4043839 w 6858000"/>
                <a:gd name="connsiteY194" fmla="*/ 396172 h 835479"/>
                <a:gd name="connsiteX195" fmla="*/ 4043837 w 6858000"/>
                <a:gd name="connsiteY195" fmla="*/ 396173 h 835479"/>
                <a:gd name="connsiteX196" fmla="*/ 4002409 w 6858000"/>
                <a:gd name="connsiteY196" fmla="*/ 409475 h 835479"/>
                <a:gd name="connsiteX197" fmla="*/ 3962159 w 6858000"/>
                <a:gd name="connsiteY197" fmla="*/ 411865 h 835479"/>
                <a:gd name="connsiteX198" fmla="*/ 3962158 w 6858000"/>
                <a:gd name="connsiteY198" fmla="*/ 411865 h 835479"/>
                <a:gd name="connsiteX199" fmla="*/ 3962157 w 6858000"/>
                <a:gd name="connsiteY199" fmla="*/ 411865 h 835479"/>
                <a:gd name="connsiteX200" fmla="*/ 3923124 w 6858000"/>
                <a:gd name="connsiteY200" fmla="*/ 402361 h 835479"/>
                <a:gd name="connsiteX201" fmla="*/ 3885341 w 6858000"/>
                <a:gd name="connsiteY201" fmla="*/ 379982 h 835479"/>
                <a:gd name="connsiteX202" fmla="*/ 3669899 w 6858000"/>
                <a:gd name="connsiteY202" fmla="*/ 394577 h 835479"/>
                <a:gd name="connsiteX203" fmla="*/ 3680163 w 6858000"/>
                <a:gd name="connsiteY203" fmla="*/ 397173 h 835479"/>
                <a:gd name="connsiteX204" fmla="*/ 3734836 w 6858000"/>
                <a:gd name="connsiteY204" fmla="*/ 393125 h 835479"/>
                <a:gd name="connsiteX205" fmla="*/ 3734837 w 6858000"/>
                <a:gd name="connsiteY205" fmla="*/ 393125 h 835479"/>
                <a:gd name="connsiteX206" fmla="*/ 3754652 w 6858000"/>
                <a:gd name="connsiteY206" fmla="*/ 393507 h 835479"/>
                <a:gd name="connsiteX207" fmla="*/ 3789775 w 6858000"/>
                <a:gd name="connsiteY207" fmla="*/ 399864 h 835479"/>
                <a:gd name="connsiteX208" fmla="*/ 3822471 w 6858000"/>
                <a:gd name="connsiteY208" fmla="*/ 384932 h 835479"/>
                <a:gd name="connsiteX209" fmla="*/ 3852618 w 6858000"/>
                <a:gd name="connsiteY209" fmla="*/ 370597 h 835479"/>
                <a:gd name="connsiteX210" fmla="*/ 3852619 w 6858000"/>
                <a:gd name="connsiteY210" fmla="*/ 370597 h 835479"/>
                <a:gd name="connsiteX211" fmla="*/ 3868763 w 6858000"/>
                <a:gd name="connsiteY211" fmla="*/ 371377 h 835479"/>
                <a:gd name="connsiteX212" fmla="*/ 3885336 w 6858000"/>
                <a:gd name="connsiteY212" fmla="*/ 379980 h 835479"/>
                <a:gd name="connsiteX213" fmla="*/ 3852619 w 6858000"/>
                <a:gd name="connsiteY213" fmla="*/ 370597 h 835479"/>
                <a:gd name="connsiteX214" fmla="*/ 3822472 w 6858000"/>
                <a:gd name="connsiteY214" fmla="*/ 384932 h 835479"/>
                <a:gd name="connsiteX215" fmla="*/ 3789776 w 6858000"/>
                <a:gd name="connsiteY215" fmla="*/ 399864 h 835479"/>
                <a:gd name="connsiteX216" fmla="*/ 3789775 w 6858000"/>
                <a:gd name="connsiteY216" fmla="*/ 399864 h 835479"/>
                <a:gd name="connsiteX217" fmla="*/ 3754651 w 6858000"/>
                <a:gd name="connsiteY217" fmla="*/ 393507 h 835479"/>
                <a:gd name="connsiteX218" fmla="*/ 3734837 w 6858000"/>
                <a:gd name="connsiteY218" fmla="*/ 393125 h 835479"/>
                <a:gd name="connsiteX219" fmla="*/ 3680163 w 6858000"/>
                <a:gd name="connsiteY219" fmla="*/ 397173 h 835479"/>
                <a:gd name="connsiteX220" fmla="*/ 3680162 w 6858000"/>
                <a:gd name="connsiteY220" fmla="*/ 397173 h 835479"/>
                <a:gd name="connsiteX221" fmla="*/ 2836171 w 6858000"/>
                <a:gd name="connsiteY221" fmla="*/ 465063 h 835479"/>
                <a:gd name="connsiteX222" fmla="*/ 2848792 w 6858000"/>
                <a:gd name="connsiteY222" fmla="*/ 456372 h 835479"/>
                <a:gd name="connsiteX223" fmla="*/ 2897784 w 6858000"/>
                <a:gd name="connsiteY223" fmla="*/ 440769 h 835479"/>
                <a:gd name="connsiteX224" fmla="*/ 2903549 w 6858000"/>
                <a:gd name="connsiteY224" fmla="*/ 439740 h 835479"/>
                <a:gd name="connsiteX225" fmla="*/ 2914327 w 6858000"/>
                <a:gd name="connsiteY225" fmla="*/ 436466 h 835479"/>
                <a:gd name="connsiteX226" fmla="*/ 2947858 w 6858000"/>
                <a:gd name="connsiteY226" fmla="*/ 431835 h 835479"/>
                <a:gd name="connsiteX227" fmla="*/ 2947861 w 6858000"/>
                <a:gd name="connsiteY227" fmla="*/ 431834 h 835479"/>
                <a:gd name="connsiteX228" fmla="*/ 2947862 w 6858000"/>
                <a:gd name="connsiteY228" fmla="*/ 431834 h 835479"/>
                <a:gd name="connsiteX229" fmla="*/ 2982148 w 6858000"/>
                <a:gd name="connsiteY229" fmla="*/ 435418 h 835479"/>
                <a:gd name="connsiteX230" fmla="*/ 3077401 w 6858000"/>
                <a:gd name="connsiteY230" fmla="*/ 447111 h 835479"/>
                <a:gd name="connsiteX231" fmla="*/ 3172653 w 6858000"/>
                <a:gd name="connsiteY231" fmla="*/ 434656 h 835479"/>
                <a:gd name="connsiteX232" fmla="*/ 3489466 w 6858000"/>
                <a:gd name="connsiteY232" fmla="*/ 387029 h 835479"/>
                <a:gd name="connsiteX233" fmla="*/ 3544712 w 6858000"/>
                <a:gd name="connsiteY233" fmla="*/ 364930 h 835479"/>
                <a:gd name="connsiteX234" fmla="*/ 3574407 w 6858000"/>
                <a:gd name="connsiteY234" fmla="*/ 347308 h 835479"/>
                <a:gd name="connsiteX235" fmla="*/ 3574408 w 6858000"/>
                <a:gd name="connsiteY235" fmla="*/ 347308 h 835479"/>
                <a:gd name="connsiteX236" fmla="*/ 3606817 w 6858000"/>
                <a:gd name="connsiteY236" fmla="*/ 359406 h 835479"/>
                <a:gd name="connsiteX237" fmla="*/ 3630632 w 6858000"/>
                <a:gd name="connsiteY237" fmla="*/ 372932 h 835479"/>
                <a:gd name="connsiteX238" fmla="*/ 3651953 w 6858000"/>
                <a:gd name="connsiteY238" fmla="*/ 388826 h 835479"/>
                <a:gd name="connsiteX239" fmla="*/ 3630631 w 6858000"/>
                <a:gd name="connsiteY239" fmla="*/ 372932 h 835479"/>
                <a:gd name="connsiteX240" fmla="*/ 3606816 w 6858000"/>
                <a:gd name="connsiteY240" fmla="*/ 359406 h 835479"/>
                <a:gd name="connsiteX241" fmla="*/ 3587173 w 6858000"/>
                <a:gd name="connsiteY241" fmla="*/ 349660 h 835479"/>
                <a:gd name="connsiteX242" fmla="*/ 3574407 w 6858000"/>
                <a:gd name="connsiteY242" fmla="*/ 347308 h 835479"/>
                <a:gd name="connsiteX243" fmla="*/ 3562320 w 6858000"/>
                <a:gd name="connsiteY243" fmla="*/ 352387 h 835479"/>
                <a:gd name="connsiteX244" fmla="*/ 3544713 w 6858000"/>
                <a:gd name="connsiteY244" fmla="*/ 364930 h 835479"/>
                <a:gd name="connsiteX245" fmla="*/ 3489467 w 6858000"/>
                <a:gd name="connsiteY245" fmla="*/ 387029 h 835479"/>
                <a:gd name="connsiteX246" fmla="*/ 3172654 w 6858000"/>
                <a:gd name="connsiteY246" fmla="*/ 434656 h 835479"/>
                <a:gd name="connsiteX247" fmla="*/ 3077401 w 6858000"/>
                <a:gd name="connsiteY247" fmla="*/ 447111 h 835479"/>
                <a:gd name="connsiteX248" fmla="*/ 3077400 w 6858000"/>
                <a:gd name="connsiteY248" fmla="*/ 447111 h 835479"/>
                <a:gd name="connsiteX249" fmla="*/ 2982147 w 6858000"/>
                <a:gd name="connsiteY249" fmla="*/ 435418 h 835479"/>
                <a:gd name="connsiteX250" fmla="*/ 2947862 w 6858000"/>
                <a:gd name="connsiteY250" fmla="*/ 431834 h 835479"/>
                <a:gd name="connsiteX251" fmla="*/ 2947858 w 6858000"/>
                <a:gd name="connsiteY251" fmla="*/ 431835 h 835479"/>
                <a:gd name="connsiteX252" fmla="*/ 2903549 w 6858000"/>
                <a:gd name="connsiteY252" fmla="*/ 439740 h 835479"/>
                <a:gd name="connsiteX253" fmla="*/ 2848793 w 6858000"/>
                <a:gd name="connsiteY253" fmla="*/ 456372 h 835479"/>
                <a:gd name="connsiteX254" fmla="*/ 2836172 w 6858000"/>
                <a:gd name="connsiteY254" fmla="*/ 465063 h 835479"/>
                <a:gd name="connsiteX255" fmla="*/ 1268757 w 6858000"/>
                <a:gd name="connsiteY255" fmla="*/ 18376 h 835479"/>
                <a:gd name="connsiteX256" fmla="*/ 1286069 w 6858000"/>
                <a:gd name="connsiteY256" fmla="*/ 23543 h 835479"/>
                <a:gd name="connsiteX257" fmla="*/ 1350627 w 6858000"/>
                <a:gd name="connsiteY257" fmla="*/ 45880 h 835479"/>
                <a:gd name="connsiteX258" fmla="*/ 1413839 w 6858000"/>
                <a:gd name="connsiteY258" fmla="*/ 40286 h 835479"/>
                <a:gd name="connsiteX259" fmla="*/ 1350626 w 6858000"/>
                <a:gd name="connsiteY259" fmla="*/ 45881 h 835479"/>
                <a:gd name="connsiteX260" fmla="*/ 1286068 w 6858000"/>
                <a:gd name="connsiteY260" fmla="*/ 23543 h 835479"/>
                <a:gd name="connsiteX261" fmla="*/ 313532 w 6858000"/>
                <a:gd name="connsiteY261" fmla="*/ 14019 h 835479"/>
                <a:gd name="connsiteX262" fmla="*/ 313533 w 6858000"/>
                <a:gd name="connsiteY262" fmla="*/ 14018 h 835479"/>
                <a:gd name="connsiteX263" fmla="*/ 338870 w 6858000"/>
                <a:gd name="connsiteY263" fmla="*/ 13446 h 835479"/>
                <a:gd name="connsiteX264" fmla="*/ 338902 w 6858000"/>
                <a:gd name="connsiteY264" fmla="*/ 13453 h 835479"/>
                <a:gd name="connsiteX265" fmla="*/ 395639 w 6858000"/>
                <a:gd name="connsiteY265" fmla="*/ 23353 h 835479"/>
                <a:gd name="connsiteX266" fmla="*/ 367327 w 6858000"/>
                <a:gd name="connsiteY266" fmla="*/ 19543 h 835479"/>
                <a:gd name="connsiteX267" fmla="*/ 338902 w 6858000"/>
                <a:gd name="connsiteY267" fmla="*/ 13453 h 835479"/>
                <a:gd name="connsiteX268" fmla="*/ 338869 w 6858000"/>
                <a:gd name="connsiteY268" fmla="*/ 13447 h 835479"/>
                <a:gd name="connsiteX269" fmla="*/ 324057 w 6858000"/>
                <a:gd name="connsiteY269" fmla="*/ 11661 h 835479"/>
                <a:gd name="connsiteX270" fmla="*/ 281567 w 6858000"/>
                <a:gd name="connsiteY270" fmla="*/ 36346 h 835479"/>
                <a:gd name="connsiteX271" fmla="*/ 295414 w 6858000"/>
                <a:gd name="connsiteY271" fmla="*/ 31451 h 835479"/>
                <a:gd name="connsiteX272" fmla="*/ 295414 w 6858000"/>
                <a:gd name="connsiteY272" fmla="*/ 31452 h 835479"/>
                <a:gd name="connsiteX273" fmla="*/ 24485 w 6858000"/>
                <a:gd name="connsiteY273" fmla="*/ 23026 h 835479"/>
                <a:gd name="connsiteX274" fmla="*/ 74128 w 6858000"/>
                <a:gd name="connsiteY274" fmla="*/ 20763 h 835479"/>
                <a:gd name="connsiteX275" fmla="*/ 125860 w 6858000"/>
                <a:gd name="connsiteY275" fmla="*/ 26687 h 835479"/>
                <a:gd name="connsiteX276" fmla="*/ 153386 w 6858000"/>
                <a:gd name="connsiteY276" fmla="*/ 31082 h 835479"/>
                <a:gd name="connsiteX277" fmla="*/ 228943 w 6858000"/>
                <a:gd name="connsiteY277" fmla="*/ 39355 h 835479"/>
                <a:gd name="connsiteX278" fmla="*/ 177270 w 6858000"/>
                <a:gd name="connsiteY278" fmla="*/ 34896 h 835479"/>
                <a:gd name="connsiteX279" fmla="*/ 153386 w 6858000"/>
                <a:gd name="connsiteY279" fmla="*/ 31082 h 835479"/>
                <a:gd name="connsiteX280" fmla="*/ 151568 w 6858000"/>
                <a:gd name="connsiteY280" fmla="*/ 30883 h 835479"/>
                <a:gd name="connsiteX281" fmla="*/ 74128 w 6858000"/>
                <a:gd name="connsiteY281" fmla="*/ 20764 h 835479"/>
                <a:gd name="connsiteX282" fmla="*/ 0 w 6858000"/>
                <a:gd name="connsiteY282" fmla="*/ 29969 h 835479"/>
                <a:gd name="connsiteX283" fmla="*/ 0 w 6858000"/>
                <a:gd name="connsiteY283" fmla="*/ 494077 h 835479"/>
                <a:gd name="connsiteX284" fmla="*/ 2816 w 6858000"/>
                <a:gd name="connsiteY284" fmla="*/ 492950 h 835479"/>
                <a:gd name="connsiteX285" fmla="*/ 63586 w 6858000"/>
                <a:gd name="connsiteY285" fmla="*/ 478851 h 835479"/>
                <a:gd name="connsiteX286" fmla="*/ 176938 w 6858000"/>
                <a:gd name="connsiteY286" fmla="*/ 464945 h 835479"/>
                <a:gd name="connsiteX287" fmla="*/ 200181 w 6858000"/>
                <a:gd name="connsiteY287" fmla="*/ 456943 h 835479"/>
                <a:gd name="connsiteX288" fmla="*/ 340773 w 6858000"/>
                <a:gd name="connsiteY288" fmla="*/ 419031 h 835479"/>
                <a:gd name="connsiteX289" fmla="*/ 453363 w 6858000"/>
                <a:gd name="connsiteY289" fmla="*/ 419796 h 835479"/>
                <a:gd name="connsiteX290" fmla="*/ 462125 w 6858000"/>
                <a:gd name="connsiteY290" fmla="*/ 421510 h 835479"/>
                <a:gd name="connsiteX291" fmla="*/ 505181 w 6858000"/>
                <a:gd name="connsiteY291" fmla="*/ 434082 h 835479"/>
                <a:gd name="connsiteX292" fmla="*/ 571859 w 6858000"/>
                <a:gd name="connsiteY292" fmla="*/ 430654 h 835479"/>
                <a:gd name="connsiteX293" fmla="*/ 617771 w 6858000"/>
                <a:gd name="connsiteY293" fmla="*/ 413317 h 835479"/>
                <a:gd name="connsiteX294" fmla="*/ 674922 w 6858000"/>
                <a:gd name="connsiteY294" fmla="*/ 412555 h 835479"/>
                <a:gd name="connsiteX295" fmla="*/ 740267 w 6858000"/>
                <a:gd name="connsiteY295" fmla="*/ 423414 h 835479"/>
                <a:gd name="connsiteX296" fmla="*/ 769604 w 6858000"/>
                <a:gd name="connsiteY296" fmla="*/ 425700 h 835479"/>
                <a:gd name="connsiteX297" fmla="*/ 850188 w 6858000"/>
                <a:gd name="connsiteY297" fmla="*/ 448180 h 835479"/>
                <a:gd name="connsiteX298" fmla="*/ 898197 w 6858000"/>
                <a:gd name="connsiteY298" fmla="*/ 442656 h 835479"/>
                <a:gd name="connsiteX299" fmla="*/ 945443 w 6858000"/>
                <a:gd name="connsiteY299" fmla="*/ 427796 h 835479"/>
                <a:gd name="connsiteX300" fmla="*/ 975732 w 6858000"/>
                <a:gd name="connsiteY300" fmla="*/ 413507 h 835479"/>
                <a:gd name="connsiteX301" fmla="*/ 1036886 w 6858000"/>
                <a:gd name="connsiteY301" fmla="*/ 403411 h 835479"/>
                <a:gd name="connsiteX302" fmla="*/ 1048124 w 6858000"/>
                <a:gd name="connsiteY302" fmla="*/ 404935 h 835479"/>
                <a:gd name="connsiteX303" fmla="*/ 1230632 w 6858000"/>
                <a:gd name="connsiteY303" fmla="*/ 417509 h 835479"/>
                <a:gd name="connsiteX304" fmla="*/ 1303023 w 6858000"/>
                <a:gd name="connsiteY304" fmla="*/ 437702 h 835479"/>
                <a:gd name="connsiteX305" fmla="*/ 1318455 w 6858000"/>
                <a:gd name="connsiteY305" fmla="*/ 440178 h 835479"/>
                <a:gd name="connsiteX306" fmla="*/ 1472574 w 6858000"/>
                <a:gd name="connsiteY306" fmla="*/ 462849 h 835479"/>
                <a:gd name="connsiteX307" fmla="*/ 1489719 w 6858000"/>
                <a:gd name="connsiteY307" fmla="*/ 463801 h 835479"/>
                <a:gd name="connsiteX308" fmla="*/ 1537536 w 6858000"/>
                <a:gd name="connsiteY308" fmla="*/ 459801 h 835479"/>
                <a:gd name="connsiteX309" fmla="*/ 1650316 w 6858000"/>
                <a:gd name="connsiteY309" fmla="*/ 500950 h 835479"/>
                <a:gd name="connsiteX310" fmla="*/ 1763286 w 6858000"/>
                <a:gd name="connsiteY310" fmla="*/ 515049 h 835479"/>
                <a:gd name="connsiteX311" fmla="*/ 1825392 w 6858000"/>
                <a:gd name="connsiteY311" fmla="*/ 514857 h 835479"/>
                <a:gd name="connsiteX312" fmla="*/ 1869779 w 6858000"/>
                <a:gd name="connsiteY312" fmla="*/ 524955 h 835479"/>
                <a:gd name="connsiteX313" fmla="*/ 1978939 w 6858000"/>
                <a:gd name="connsiteY313" fmla="*/ 555626 h 835479"/>
                <a:gd name="connsiteX314" fmla="*/ 2030377 w 6858000"/>
                <a:gd name="connsiteY314" fmla="*/ 560388 h 835479"/>
                <a:gd name="connsiteX315" fmla="*/ 2085053 w 6858000"/>
                <a:gd name="connsiteY315" fmla="*/ 570677 h 835479"/>
                <a:gd name="connsiteX316" fmla="*/ 2220311 w 6858000"/>
                <a:gd name="connsiteY316" fmla="*/ 616778 h 835479"/>
                <a:gd name="connsiteX317" fmla="*/ 2330805 w 6858000"/>
                <a:gd name="connsiteY317" fmla="*/ 614112 h 835479"/>
                <a:gd name="connsiteX318" fmla="*/ 2401291 w 6858000"/>
                <a:gd name="connsiteY318" fmla="*/ 614682 h 835479"/>
                <a:gd name="connsiteX319" fmla="*/ 2485306 w 6858000"/>
                <a:gd name="connsiteY319" fmla="*/ 629923 h 835479"/>
                <a:gd name="connsiteX320" fmla="*/ 2554078 w 6858000"/>
                <a:gd name="connsiteY320" fmla="*/ 652213 h 835479"/>
                <a:gd name="connsiteX321" fmla="*/ 2649142 w 6858000"/>
                <a:gd name="connsiteY321" fmla="*/ 669930 h 835479"/>
                <a:gd name="connsiteX322" fmla="*/ 2743825 w 6858000"/>
                <a:gd name="connsiteY322" fmla="*/ 704031 h 835479"/>
                <a:gd name="connsiteX323" fmla="*/ 2809929 w 6858000"/>
                <a:gd name="connsiteY323" fmla="*/ 730130 h 835479"/>
                <a:gd name="connsiteX324" fmla="*/ 2901942 w 6858000"/>
                <a:gd name="connsiteY324" fmla="*/ 753181 h 835479"/>
                <a:gd name="connsiteX325" fmla="*/ 3042727 w 6858000"/>
                <a:gd name="connsiteY325" fmla="*/ 769373 h 835479"/>
                <a:gd name="connsiteX326" fmla="*/ 3107499 w 6858000"/>
                <a:gd name="connsiteY326" fmla="*/ 771089 h 835479"/>
                <a:gd name="connsiteX327" fmla="*/ 3209992 w 6858000"/>
                <a:gd name="connsiteY327" fmla="*/ 808998 h 835479"/>
                <a:gd name="connsiteX328" fmla="*/ 3253808 w 6858000"/>
                <a:gd name="connsiteY328" fmla="*/ 827287 h 835479"/>
                <a:gd name="connsiteX329" fmla="*/ 3293243 w 6858000"/>
                <a:gd name="connsiteY329" fmla="*/ 812047 h 835479"/>
                <a:gd name="connsiteX330" fmla="*/ 3318770 w 6858000"/>
                <a:gd name="connsiteY330" fmla="*/ 794520 h 835479"/>
                <a:gd name="connsiteX331" fmla="*/ 3399545 w 6858000"/>
                <a:gd name="connsiteY331" fmla="*/ 809381 h 835479"/>
                <a:gd name="connsiteX332" fmla="*/ 3485274 w 6858000"/>
                <a:gd name="connsiteY332" fmla="*/ 825001 h 835479"/>
                <a:gd name="connsiteX333" fmla="*/ 3546616 w 6858000"/>
                <a:gd name="connsiteY333" fmla="*/ 835479 h 835479"/>
                <a:gd name="connsiteX334" fmla="*/ 3623200 w 6858000"/>
                <a:gd name="connsiteY334" fmla="*/ 827097 h 835479"/>
                <a:gd name="connsiteX335" fmla="*/ 3683590 w 6858000"/>
                <a:gd name="connsiteY335" fmla="*/ 823669 h 835479"/>
                <a:gd name="connsiteX336" fmla="*/ 3732360 w 6858000"/>
                <a:gd name="connsiteY336" fmla="*/ 813953 h 835479"/>
                <a:gd name="connsiteX337" fmla="*/ 3749505 w 6858000"/>
                <a:gd name="connsiteY337" fmla="*/ 808236 h 835479"/>
                <a:gd name="connsiteX338" fmla="*/ 3885337 w 6858000"/>
                <a:gd name="connsiteY338" fmla="*/ 763659 h 835479"/>
                <a:gd name="connsiteX339" fmla="*/ 4030502 w 6858000"/>
                <a:gd name="connsiteY339" fmla="*/ 728034 h 835479"/>
                <a:gd name="connsiteX340" fmla="*/ 4124613 w 6858000"/>
                <a:gd name="connsiteY340" fmla="*/ 750515 h 835479"/>
                <a:gd name="connsiteX341" fmla="*/ 4159666 w 6858000"/>
                <a:gd name="connsiteY341" fmla="*/ 750133 h 835479"/>
                <a:gd name="connsiteX342" fmla="*/ 4320836 w 6858000"/>
                <a:gd name="connsiteY342" fmla="*/ 755277 h 835479"/>
                <a:gd name="connsiteX343" fmla="*/ 4349221 w 6858000"/>
                <a:gd name="connsiteY343" fmla="*/ 760801 h 835479"/>
                <a:gd name="connsiteX344" fmla="*/ 4502578 w 6858000"/>
                <a:gd name="connsiteY344" fmla="*/ 738130 h 835479"/>
                <a:gd name="connsiteX345" fmla="*/ 4558206 w 6858000"/>
                <a:gd name="connsiteY345" fmla="*/ 734320 h 835479"/>
                <a:gd name="connsiteX346" fmla="*/ 4609451 w 6858000"/>
                <a:gd name="connsiteY346" fmla="*/ 728034 h 835479"/>
                <a:gd name="connsiteX347" fmla="*/ 4681082 w 6858000"/>
                <a:gd name="connsiteY347" fmla="*/ 726510 h 835479"/>
                <a:gd name="connsiteX348" fmla="*/ 4755380 w 6858000"/>
                <a:gd name="connsiteY348" fmla="*/ 729368 h 835479"/>
                <a:gd name="connsiteX349" fmla="*/ 4838249 w 6858000"/>
                <a:gd name="connsiteY349" fmla="*/ 728796 h 835479"/>
                <a:gd name="connsiteX350" fmla="*/ 4871018 w 6858000"/>
                <a:gd name="connsiteY350" fmla="*/ 723844 h 835479"/>
                <a:gd name="connsiteX351" fmla="*/ 4959601 w 6858000"/>
                <a:gd name="connsiteY351" fmla="*/ 727272 h 835479"/>
                <a:gd name="connsiteX352" fmla="*/ 5006085 w 6858000"/>
                <a:gd name="connsiteY352" fmla="*/ 721558 h 835479"/>
                <a:gd name="connsiteX353" fmla="*/ 5082669 w 6858000"/>
                <a:gd name="connsiteY353" fmla="*/ 720414 h 835479"/>
                <a:gd name="connsiteX354" fmla="*/ 5107626 w 6858000"/>
                <a:gd name="connsiteY354" fmla="*/ 719079 h 835479"/>
                <a:gd name="connsiteX355" fmla="*/ 5129915 w 6858000"/>
                <a:gd name="connsiteY355" fmla="*/ 718317 h 835479"/>
                <a:gd name="connsiteX356" fmla="*/ 5206307 w 6858000"/>
                <a:gd name="connsiteY356" fmla="*/ 733940 h 835479"/>
                <a:gd name="connsiteX357" fmla="*/ 5274128 w 6858000"/>
                <a:gd name="connsiteY357" fmla="*/ 734892 h 835479"/>
                <a:gd name="connsiteX358" fmla="*/ 5393004 w 6858000"/>
                <a:gd name="connsiteY358" fmla="*/ 747466 h 835479"/>
                <a:gd name="connsiteX359" fmla="*/ 5419294 w 6858000"/>
                <a:gd name="connsiteY359" fmla="*/ 743084 h 835479"/>
                <a:gd name="connsiteX360" fmla="*/ 5501593 w 6858000"/>
                <a:gd name="connsiteY360" fmla="*/ 741370 h 835479"/>
                <a:gd name="connsiteX361" fmla="*/ 5548459 w 6858000"/>
                <a:gd name="connsiteY361" fmla="*/ 740036 h 835479"/>
                <a:gd name="connsiteX362" fmla="*/ 5606371 w 6858000"/>
                <a:gd name="connsiteY362" fmla="*/ 749180 h 835479"/>
                <a:gd name="connsiteX363" fmla="*/ 5706958 w 6858000"/>
                <a:gd name="connsiteY363" fmla="*/ 768611 h 835479"/>
                <a:gd name="connsiteX364" fmla="*/ 5733439 w 6858000"/>
                <a:gd name="connsiteY364" fmla="*/ 771659 h 835479"/>
                <a:gd name="connsiteX365" fmla="*/ 5781829 w 6858000"/>
                <a:gd name="connsiteY365" fmla="*/ 780996 h 835479"/>
                <a:gd name="connsiteX366" fmla="*/ 5790591 w 6858000"/>
                <a:gd name="connsiteY366" fmla="*/ 782710 h 835479"/>
                <a:gd name="connsiteX367" fmla="*/ 5864317 w 6858000"/>
                <a:gd name="connsiteY367" fmla="*/ 806332 h 835479"/>
                <a:gd name="connsiteX368" fmla="*/ 5902609 w 6858000"/>
                <a:gd name="connsiteY368" fmla="*/ 808236 h 835479"/>
                <a:gd name="connsiteX369" fmla="*/ 6012722 w 6858000"/>
                <a:gd name="connsiteY369" fmla="*/ 808428 h 835479"/>
                <a:gd name="connsiteX370" fmla="*/ 6059396 w 6858000"/>
                <a:gd name="connsiteY370" fmla="*/ 804808 h 835479"/>
                <a:gd name="connsiteX371" fmla="*/ 6171604 w 6858000"/>
                <a:gd name="connsiteY371" fmla="*/ 790902 h 835479"/>
                <a:gd name="connsiteX372" fmla="*/ 6242092 w 6858000"/>
                <a:gd name="connsiteY372" fmla="*/ 784044 h 835479"/>
                <a:gd name="connsiteX373" fmla="*/ 6323057 w 6858000"/>
                <a:gd name="connsiteY373" fmla="*/ 773183 h 835479"/>
                <a:gd name="connsiteX374" fmla="*/ 6415832 w 6858000"/>
                <a:gd name="connsiteY374" fmla="*/ 766325 h 835479"/>
                <a:gd name="connsiteX375" fmla="*/ 6584811 w 6858000"/>
                <a:gd name="connsiteY375" fmla="*/ 745560 h 835479"/>
                <a:gd name="connsiteX376" fmla="*/ 6748457 w 6858000"/>
                <a:gd name="connsiteY376" fmla="*/ 724034 h 835479"/>
                <a:gd name="connsiteX377" fmla="*/ 6815515 w 6858000"/>
                <a:gd name="connsiteY377" fmla="*/ 704983 h 835479"/>
                <a:gd name="connsiteX378" fmla="*/ 6858000 w 6858000"/>
                <a:gd name="connsiteY378" fmla="*/ 695283 h 835479"/>
                <a:gd name="connsiteX379" fmla="*/ 6858000 w 6858000"/>
                <a:gd name="connsiteY379" fmla="*/ 456 h 835479"/>
                <a:gd name="connsiteX380" fmla="*/ 1687322 w 6858000"/>
                <a:gd name="connsiteY380" fmla="*/ 456 h 835479"/>
                <a:gd name="connsiteX381" fmla="*/ 1697753 w 6858000"/>
                <a:gd name="connsiteY381" fmla="*/ 10970 h 835479"/>
                <a:gd name="connsiteX382" fmla="*/ 1733188 w 6858000"/>
                <a:gd name="connsiteY382" fmla="*/ 33639 h 835479"/>
                <a:gd name="connsiteX383" fmla="*/ 1833775 w 6858000"/>
                <a:gd name="connsiteY383" fmla="*/ 75360 h 835479"/>
                <a:gd name="connsiteX384" fmla="*/ 1842158 w 6858000"/>
                <a:gd name="connsiteY384" fmla="*/ 82981 h 835479"/>
                <a:gd name="connsiteX385" fmla="*/ 1916454 w 6858000"/>
                <a:gd name="connsiteY385" fmla="*/ 173472 h 835479"/>
                <a:gd name="connsiteX386" fmla="*/ 1933219 w 6858000"/>
                <a:gd name="connsiteY386" fmla="*/ 188902 h 835479"/>
                <a:gd name="connsiteX387" fmla="*/ 1953413 w 6858000"/>
                <a:gd name="connsiteY387" fmla="*/ 212907 h 835479"/>
                <a:gd name="connsiteX388" fmla="*/ 2016469 w 6858000"/>
                <a:gd name="connsiteY388" fmla="*/ 259390 h 835479"/>
                <a:gd name="connsiteX389" fmla="*/ 2094578 w 6858000"/>
                <a:gd name="connsiteY389" fmla="*/ 274249 h 835479"/>
                <a:gd name="connsiteX390" fmla="*/ 2188879 w 6858000"/>
                <a:gd name="connsiteY390" fmla="*/ 296920 h 835479"/>
                <a:gd name="connsiteX391" fmla="*/ 2228314 w 6858000"/>
                <a:gd name="connsiteY391" fmla="*/ 312160 h 835479"/>
                <a:gd name="connsiteX392" fmla="*/ 2334044 w 6858000"/>
                <a:gd name="connsiteY392" fmla="*/ 341117 h 835479"/>
                <a:gd name="connsiteX393" fmla="*/ 2409485 w 6858000"/>
                <a:gd name="connsiteY393" fmla="*/ 365502 h 835479"/>
                <a:gd name="connsiteX394" fmla="*/ 2409487 w 6858000"/>
                <a:gd name="connsiteY394" fmla="*/ 365504 h 835479"/>
                <a:gd name="connsiteX395" fmla="*/ 2463015 w 6858000"/>
                <a:gd name="connsiteY395" fmla="*/ 388434 h 835479"/>
                <a:gd name="connsiteX396" fmla="*/ 2463017 w 6858000"/>
                <a:gd name="connsiteY396" fmla="*/ 388434 h 835479"/>
                <a:gd name="connsiteX397" fmla="*/ 2518262 w 6858000"/>
                <a:gd name="connsiteY397" fmla="*/ 379792 h 835479"/>
                <a:gd name="connsiteX398" fmla="*/ 2518263 w 6858000"/>
                <a:gd name="connsiteY398" fmla="*/ 379791 h 835479"/>
                <a:gd name="connsiteX399" fmla="*/ 2545005 w 6858000"/>
                <a:gd name="connsiteY399" fmla="*/ 376147 h 835479"/>
                <a:gd name="connsiteX400" fmla="*/ 2545006 w 6858000"/>
                <a:gd name="connsiteY400" fmla="*/ 376147 h 835479"/>
                <a:gd name="connsiteX401" fmla="*/ 2571034 w 6858000"/>
                <a:gd name="connsiteY401" fmla="*/ 380361 h 835479"/>
                <a:gd name="connsiteX402" fmla="*/ 2668001 w 6858000"/>
                <a:gd name="connsiteY402" fmla="*/ 453514 h 835479"/>
                <a:gd name="connsiteX403" fmla="*/ 2745348 w 6858000"/>
                <a:gd name="connsiteY403" fmla="*/ 501904 h 835479"/>
                <a:gd name="connsiteX404" fmla="*/ 2745351 w 6858000"/>
                <a:gd name="connsiteY404" fmla="*/ 501906 h 835479"/>
                <a:gd name="connsiteX405" fmla="*/ 2778005 w 6858000"/>
                <a:gd name="connsiteY405" fmla="*/ 507825 h 835479"/>
                <a:gd name="connsiteX406" fmla="*/ 2785439 w 6858000"/>
                <a:gd name="connsiteY406" fmla="*/ 507405 h 835479"/>
                <a:gd name="connsiteX407" fmla="*/ 2811779 w 6858000"/>
                <a:gd name="connsiteY407" fmla="*/ 497326 h 835479"/>
                <a:gd name="connsiteX408" fmla="*/ 2811786 w 6858000"/>
                <a:gd name="connsiteY408" fmla="*/ 497322 h 835479"/>
                <a:gd name="connsiteX409" fmla="*/ 2811786 w 6858000"/>
                <a:gd name="connsiteY409" fmla="*/ 497323 h 835479"/>
                <a:gd name="connsiteX410" fmla="*/ 2811779 w 6858000"/>
                <a:gd name="connsiteY410" fmla="*/ 497326 h 835479"/>
                <a:gd name="connsiteX411" fmla="*/ 2793022 w 6858000"/>
                <a:gd name="connsiteY411" fmla="*/ 506976 h 835479"/>
                <a:gd name="connsiteX412" fmla="*/ 2785439 w 6858000"/>
                <a:gd name="connsiteY412" fmla="*/ 507405 h 835479"/>
                <a:gd name="connsiteX413" fmla="*/ 2782304 w 6858000"/>
                <a:gd name="connsiteY413" fmla="*/ 508605 h 835479"/>
                <a:gd name="connsiteX414" fmla="*/ 2778005 w 6858000"/>
                <a:gd name="connsiteY414" fmla="*/ 507825 h 835479"/>
                <a:gd name="connsiteX415" fmla="*/ 2770757 w 6858000"/>
                <a:gd name="connsiteY415" fmla="*/ 508235 h 835479"/>
                <a:gd name="connsiteX416" fmla="*/ 2745351 w 6858000"/>
                <a:gd name="connsiteY416" fmla="*/ 501906 h 835479"/>
                <a:gd name="connsiteX417" fmla="*/ 2745347 w 6858000"/>
                <a:gd name="connsiteY417" fmla="*/ 501904 h 835479"/>
                <a:gd name="connsiteX418" fmla="*/ 2668000 w 6858000"/>
                <a:gd name="connsiteY418" fmla="*/ 453514 h 835479"/>
                <a:gd name="connsiteX419" fmla="*/ 2571033 w 6858000"/>
                <a:gd name="connsiteY419" fmla="*/ 380361 h 835479"/>
                <a:gd name="connsiteX420" fmla="*/ 2545006 w 6858000"/>
                <a:gd name="connsiteY420" fmla="*/ 376147 h 835479"/>
                <a:gd name="connsiteX421" fmla="*/ 2518264 w 6858000"/>
                <a:gd name="connsiteY421" fmla="*/ 379791 h 835479"/>
                <a:gd name="connsiteX422" fmla="*/ 2518262 w 6858000"/>
                <a:gd name="connsiteY422" fmla="*/ 379792 h 835479"/>
                <a:gd name="connsiteX423" fmla="*/ 2490550 w 6858000"/>
                <a:gd name="connsiteY423" fmla="*/ 386372 h 835479"/>
                <a:gd name="connsiteX424" fmla="*/ 2463017 w 6858000"/>
                <a:gd name="connsiteY424" fmla="*/ 388434 h 835479"/>
                <a:gd name="connsiteX425" fmla="*/ 2463016 w 6858000"/>
                <a:gd name="connsiteY425" fmla="*/ 388434 h 835479"/>
                <a:gd name="connsiteX426" fmla="*/ 2463015 w 6858000"/>
                <a:gd name="connsiteY426" fmla="*/ 388434 h 835479"/>
                <a:gd name="connsiteX427" fmla="*/ 2435912 w 6858000"/>
                <a:gd name="connsiteY427" fmla="*/ 382603 h 835479"/>
                <a:gd name="connsiteX428" fmla="*/ 2409487 w 6858000"/>
                <a:gd name="connsiteY428" fmla="*/ 365504 h 835479"/>
                <a:gd name="connsiteX429" fmla="*/ 2409484 w 6858000"/>
                <a:gd name="connsiteY429" fmla="*/ 365502 h 835479"/>
                <a:gd name="connsiteX430" fmla="*/ 2334043 w 6858000"/>
                <a:gd name="connsiteY430" fmla="*/ 341117 h 835479"/>
                <a:gd name="connsiteX431" fmla="*/ 2228313 w 6858000"/>
                <a:gd name="connsiteY431" fmla="*/ 312160 h 835479"/>
                <a:gd name="connsiteX432" fmla="*/ 2188878 w 6858000"/>
                <a:gd name="connsiteY432" fmla="*/ 296920 h 835479"/>
                <a:gd name="connsiteX433" fmla="*/ 2094577 w 6858000"/>
                <a:gd name="connsiteY433" fmla="*/ 274249 h 835479"/>
                <a:gd name="connsiteX434" fmla="*/ 2016468 w 6858000"/>
                <a:gd name="connsiteY434" fmla="*/ 259390 h 835479"/>
                <a:gd name="connsiteX435" fmla="*/ 1953412 w 6858000"/>
                <a:gd name="connsiteY435" fmla="*/ 212907 h 835479"/>
                <a:gd name="connsiteX436" fmla="*/ 1933218 w 6858000"/>
                <a:gd name="connsiteY436" fmla="*/ 188902 h 835479"/>
                <a:gd name="connsiteX437" fmla="*/ 1916453 w 6858000"/>
                <a:gd name="connsiteY437" fmla="*/ 173472 h 835479"/>
                <a:gd name="connsiteX438" fmla="*/ 1842157 w 6858000"/>
                <a:gd name="connsiteY438" fmla="*/ 82981 h 835479"/>
                <a:gd name="connsiteX439" fmla="*/ 1833774 w 6858000"/>
                <a:gd name="connsiteY439" fmla="*/ 75360 h 835479"/>
                <a:gd name="connsiteX440" fmla="*/ 1733187 w 6858000"/>
                <a:gd name="connsiteY440" fmla="*/ 33639 h 835479"/>
                <a:gd name="connsiteX441" fmla="*/ 1697752 w 6858000"/>
                <a:gd name="connsiteY441" fmla="*/ 10971 h 835479"/>
                <a:gd name="connsiteX442" fmla="*/ 1687320 w 6858000"/>
                <a:gd name="connsiteY442" fmla="*/ 456 h 835479"/>
                <a:gd name="connsiteX443" fmla="*/ 916806 w 6858000"/>
                <a:gd name="connsiteY443" fmla="*/ 456 h 835479"/>
                <a:gd name="connsiteX444" fmla="*/ 927155 w 6858000"/>
                <a:gd name="connsiteY444" fmla="*/ 9636 h 835479"/>
                <a:gd name="connsiteX445" fmla="*/ 1097087 w 6858000"/>
                <a:gd name="connsiteY445" fmla="*/ 6016 h 835479"/>
                <a:gd name="connsiteX446" fmla="*/ 1123185 w 6858000"/>
                <a:gd name="connsiteY446" fmla="*/ 1634 h 835479"/>
                <a:gd name="connsiteX447" fmla="*/ 1184028 w 6858000"/>
                <a:gd name="connsiteY447" fmla="*/ 26353 h 835479"/>
                <a:gd name="connsiteX448" fmla="*/ 1123184 w 6858000"/>
                <a:gd name="connsiteY448" fmla="*/ 1635 h 835479"/>
                <a:gd name="connsiteX449" fmla="*/ 1097086 w 6858000"/>
                <a:gd name="connsiteY449" fmla="*/ 6017 h 835479"/>
                <a:gd name="connsiteX450" fmla="*/ 927154 w 6858000"/>
                <a:gd name="connsiteY450" fmla="*/ 9637 h 835479"/>
                <a:gd name="connsiteX451" fmla="*/ 916804 w 6858000"/>
                <a:gd name="connsiteY451" fmla="*/ 456 h 835479"/>
                <a:gd name="connsiteX452" fmla="*/ 578772 w 6858000"/>
                <a:gd name="connsiteY452" fmla="*/ 456 h 835479"/>
                <a:gd name="connsiteX453" fmla="*/ 556046 w 6858000"/>
                <a:gd name="connsiteY453" fmla="*/ 6589 h 835479"/>
                <a:gd name="connsiteX454" fmla="*/ 517850 w 6858000"/>
                <a:gd name="connsiteY454" fmla="*/ 15506 h 835479"/>
                <a:gd name="connsiteX455" fmla="*/ 556047 w 6858000"/>
                <a:gd name="connsiteY455" fmla="*/ 6588 h 835479"/>
                <a:gd name="connsiteX456" fmla="*/ 578770 w 6858000"/>
                <a:gd name="connsiteY456" fmla="*/ 456 h 835479"/>
                <a:gd name="connsiteX457" fmla="*/ 0 w 6858000"/>
                <a:gd name="connsiteY457" fmla="*/ 456 h 835479"/>
                <a:gd name="connsiteX458" fmla="*/ 0 w 6858000"/>
                <a:gd name="connsiteY458" fmla="*/ 20445 h 835479"/>
                <a:gd name="connsiteX459" fmla="*/ 0 w 6858000"/>
                <a:gd name="connsiteY459" fmla="*/ 29969 h 835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</a:cxnLst>
              <a:rect l="l" t="t" r="r" b="b"/>
              <a:pathLst>
                <a:path w="6858000" h="835479">
                  <a:moveTo>
                    <a:pt x="6564619" y="468946"/>
                  </a:moveTo>
                  <a:lnTo>
                    <a:pt x="6564620" y="468946"/>
                  </a:lnTo>
                  <a:cubicBezTo>
                    <a:pt x="6575478" y="479233"/>
                    <a:pt x="6582146" y="485329"/>
                    <a:pt x="6588625" y="491425"/>
                  </a:cubicBezTo>
                  <a:lnTo>
                    <a:pt x="6625224" y="508047"/>
                  </a:lnTo>
                  <a:lnTo>
                    <a:pt x="6662539" y="500953"/>
                  </a:lnTo>
                  <a:lnTo>
                    <a:pt x="6662540" y="500952"/>
                  </a:lnTo>
                  <a:lnTo>
                    <a:pt x="6662543" y="500951"/>
                  </a:lnTo>
                  <a:lnTo>
                    <a:pt x="6683026" y="489501"/>
                  </a:lnTo>
                  <a:lnTo>
                    <a:pt x="6702975" y="486354"/>
                  </a:lnTo>
                  <a:lnTo>
                    <a:pt x="6702976" y="486354"/>
                  </a:lnTo>
                  <a:cubicBezTo>
                    <a:pt x="6716168" y="486759"/>
                    <a:pt x="6729218" y="491903"/>
                    <a:pt x="6742552" y="500190"/>
                  </a:cubicBezTo>
                  <a:lnTo>
                    <a:pt x="6742554" y="500191"/>
                  </a:lnTo>
                  <a:lnTo>
                    <a:pt x="6812061" y="519668"/>
                  </a:lnTo>
                  <a:lnTo>
                    <a:pt x="6776799" y="514894"/>
                  </a:lnTo>
                  <a:lnTo>
                    <a:pt x="6742554" y="500191"/>
                  </a:lnTo>
                  <a:lnTo>
                    <a:pt x="6742551" y="500190"/>
                  </a:lnTo>
                  <a:lnTo>
                    <a:pt x="6702975" y="486354"/>
                  </a:lnTo>
                  <a:lnTo>
                    <a:pt x="6662543" y="500951"/>
                  </a:lnTo>
                  <a:lnTo>
                    <a:pt x="6662541" y="500952"/>
                  </a:lnTo>
                  <a:lnTo>
                    <a:pt x="6662539" y="500953"/>
                  </a:lnTo>
                  <a:lnTo>
                    <a:pt x="6645551" y="508036"/>
                  </a:lnTo>
                  <a:lnTo>
                    <a:pt x="6625224" y="508047"/>
                  </a:lnTo>
                  <a:lnTo>
                    <a:pt x="6625223" y="508047"/>
                  </a:lnTo>
                  <a:cubicBezTo>
                    <a:pt x="6611340" y="505951"/>
                    <a:pt x="6597577" y="499903"/>
                    <a:pt x="6588624" y="491425"/>
                  </a:cubicBezTo>
                  <a:close/>
                  <a:moveTo>
                    <a:pt x="6438980" y="549267"/>
                  </a:moveTo>
                  <a:lnTo>
                    <a:pt x="6463839" y="529336"/>
                  </a:lnTo>
                  <a:lnTo>
                    <a:pt x="6463848" y="529334"/>
                  </a:lnTo>
                  <a:lnTo>
                    <a:pt x="6513011" y="515538"/>
                  </a:lnTo>
                  <a:lnTo>
                    <a:pt x="6546193" y="496733"/>
                  </a:lnTo>
                  <a:lnTo>
                    <a:pt x="6546194" y="496733"/>
                  </a:lnTo>
                  <a:lnTo>
                    <a:pt x="6521803" y="513071"/>
                  </a:lnTo>
                  <a:lnTo>
                    <a:pt x="6513011" y="515538"/>
                  </a:lnTo>
                  <a:lnTo>
                    <a:pt x="6508051" y="518349"/>
                  </a:lnTo>
                  <a:lnTo>
                    <a:pt x="6463848" y="529334"/>
                  </a:lnTo>
                  <a:lnTo>
                    <a:pt x="6463840" y="529336"/>
                  </a:lnTo>
                  <a:cubicBezTo>
                    <a:pt x="6451649" y="532288"/>
                    <a:pt x="6444076" y="539765"/>
                    <a:pt x="6438980" y="549267"/>
                  </a:cubicBezTo>
                  <a:close/>
                  <a:moveTo>
                    <a:pt x="6365203" y="635242"/>
                  </a:moveTo>
                  <a:lnTo>
                    <a:pt x="6387909" y="633959"/>
                  </a:lnTo>
                  <a:lnTo>
                    <a:pt x="6391548" y="632195"/>
                  </a:lnTo>
                  <a:lnTo>
                    <a:pt x="6407331" y="624541"/>
                  </a:lnTo>
                  <a:lnTo>
                    <a:pt x="6407332" y="624541"/>
                  </a:lnTo>
                  <a:lnTo>
                    <a:pt x="6391548" y="632195"/>
                  </a:lnTo>
                  <a:lnTo>
                    <a:pt x="6387909" y="633961"/>
                  </a:lnTo>
                  <a:close/>
                  <a:moveTo>
                    <a:pt x="4221390" y="396172"/>
                  </a:moveTo>
                  <a:lnTo>
                    <a:pt x="4221391" y="396172"/>
                  </a:lnTo>
                  <a:cubicBezTo>
                    <a:pt x="4232060" y="396934"/>
                    <a:pt x="4243872" y="397124"/>
                    <a:pt x="4253014" y="401888"/>
                  </a:cubicBezTo>
                  <a:cubicBezTo>
                    <a:pt x="4277401" y="414081"/>
                    <a:pt x="4300070" y="429701"/>
                    <a:pt x="4324645" y="441704"/>
                  </a:cubicBezTo>
                  <a:lnTo>
                    <a:pt x="4363890" y="450658"/>
                  </a:lnTo>
                  <a:lnTo>
                    <a:pt x="4482003" y="449896"/>
                  </a:lnTo>
                  <a:cubicBezTo>
                    <a:pt x="4546775" y="447228"/>
                    <a:pt x="4612499" y="446656"/>
                    <a:pt x="4659173" y="389886"/>
                  </a:cubicBezTo>
                  <a:cubicBezTo>
                    <a:pt x="4662985" y="385314"/>
                    <a:pt x="4671175" y="382646"/>
                    <a:pt x="4677654" y="381884"/>
                  </a:cubicBezTo>
                  <a:cubicBezTo>
                    <a:pt x="4707563" y="378265"/>
                    <a:pt x="4738234" y="377883"/>
                    <a:pt x="4767763" y="371977"/>
                  </a:cubicBezTo>
                  <a:cubicBezTo>
                    <a:pt x="4779574" y="369596"/>
                    <a:pt x="4790386" y="368787"/>
                    <a:pt x="4800482" y="370668"/>
                  </a:cubicBezTo>
                  <a:lnTo>
                    <a:pt x="4800483" y="370668"/>
                  </a:lnTo>
                  <a:cubicBezTo>
                    <a:pt x="4810580" y="372549"/>
                    <a:pt x="4819963" y="377122"/>
                    <a:pt x="4828916" y="385504"/>
                  </a:cubicBezTo>
                  <a:lnTo>
                    <a:pt x="4863342" y="407685"/>
                  </a:lnTo>
                  <a:lnTo>
                    <a:pt x="4889274" y="415214"/>
                  </a:lnTo>
                  <a:lnTo>
                    <a:pt x="4912167" y="413509"/>
                  </a:lnTo>
                  <a:cubicBezTo>
                    <a:pt x="4919977" y="411794"/>
                    <a:pt x="4927121" y="411437"/>
                    <a:pt x="4933803" y="412107"/>
                  </a:cubicBezTo>
                  <a:lnTo>
                    <a:pt x="4933804" y="412107"/>
                  </a:lnTo>
                  <a:lnTo>
                    <a:pt x="4952672" y="416866"/>
                  </a:lnTo>
                  <a:lnTo>
                    <a:pt x="4957452" y="419659"/>
                  </a:lnTo>
                  <a:lnTo>
                    <a:pt x="4961455" y="420937"/>
                  </a:lnTo>
                  <a:cubicBezTo>
                    <a:pt x="4970096" y="425448"/>
                    <a:pt x="4978393" y="431154"/>
                    <a:pt x="4987037" y="436941"/>
                  </a:cubicBezTo>
                  <a:cubicBezTo>
                    <a:pt x="5003801" y="448180"/>
                    <a:pt x="5022852" y="462278"/>
                    <a:pt x="5041521" y="463420"/>
                  </a:cubicBezTo>
                  <a:lnTo>
                    <a:pt x="5041527" y="463422"/>
                  </a:lnTo>
                  <a:lnTo>
                    <a:pt x="5064789" y="468043"/>
                  </a:lnTo>
                  <a:lnTo>
                    <a:pt x="5070584" y="470217"/>
                  </a:lnTo>
                  <a:lnTo>
                    <a:pt x="5072375" y="470636"/>
                  </a:lnTo>
                  <a:lnTo>
                    <a:pt x="5087443" y="476540"/>
                  </a:lnTo>
                  <a:lnTo>
                    <a:pt x="5133219" y="489567"/>
                  </a:lnTo>
                  <a:lnTo>
                    <a:pt x="5133224" y="489569"/>
                  </a:lnTo>
                  <a:lnTo>
                    <a:pt x="5166112" y="482853"/>
                  </a:lnTo>
                  <a:lnTo>
                    <a:pt x="5166113" y="482853"/>
                  </a:lnTo>
                  <a:cubicBezTo>
                    <a:pt x="5167637" y="482091"/>
                    <a:pt x="5169780" y="482663"/>
                    <a:pt x="5172090" y="483545"/>
                  </a:cubicBezTo>
                  <a:lnTo>
                    <a:pt x="5179067" y="486091"/>
                  </a:lnTo>
                  <a:lnTo>
                    <a:pt x="5229432" y="485925"/>
                  </a:lnTo>
                  <a:lnTo>
                    <a:pt x="5243613" y="478254"/>
                  </a:lnTo>
                  <a:lnTo>
                    <a:pt x="5272795" y="462468"/>
                  </a:lnTo>
                  <a:cubicBezTo>
                    <a:pt x="5285440" y="450823"/>
                    <a:pt x="5298594" y="443117"/>
                    <a:pt x="5312287" y="438565"/>
                  </a:cubicBezTo>
                  <a:lnTo>
                    <a:pt x="5321350" y="437509"/>
                  </a:lnTo>
                  <a:lnTo>
                    <a:pt x="5326162" y="435035"/>
                  </a:lnTo>
                  <a:lnTo>
                    <a:pt x="5355013" y="433589"/>
                  </a:lnTo>
                  <a:lnTo>
                    <a:pt x="5355014" y="433589"/>
                  </a:lnTo>
                  <a:cubicBezTo>
                    <a:pt x="5364882" y="434238"/>
                    <a:pt x="5375002" y="435941"/>
                    <a:pt x="5385384" y="438465"/>
                  </a:cubicBezTo>
                  <a:cubicBezTo>
                    <a:pt x="5398721" y="441704"/>
                    <a:pt x="5412057" y="443990"/>
                    <a:pt x="5425582" y="446656"/>
                  </a:cubicBezTo>
                  <a:cubicBezTo>
                    <a:pt x="5443870" y="450466"/>
                    <a:pt x="5462351" y="454468"/>
                    <a:pt x="5480637" y="458278"/>
                  </a:cubicBezTo>
                  <a:lnTo>
                    <a:pt x="5507667" y="462803"/>
                  </a:lnTo>
                  <a:lnTo>
                    <a:pt x="5531691" y="452184"/>
                  </a:lnTo>
                  <a:lnTo>
                    <a:pt x="5531692" y="452183"/>
                  </a:lnTo>
                  <a:cubicBezTo>
                    <a:pt x="5537599" y="445133"/>
                    <a:pt x="5542648" y="441941"/>
                    <a:pt x="5547577" y="442037"/>
                  </a:cubicBezTo>
                  <a:lnTo>
                    <a:pt x="5547578" y="442037"/>
                  </a:lnTo>
                  <a:cubicBezTo>
                    <a:pt x="5552507" y="442132"/>
                    <a:pt x="5557317" y="445514"/>
                    <a:pt x="5562746" y="451610"/>
                  </a:cubicBezTo>
                  <a:cubicBezTo>
                    <a:pt x="5600467" y="494284"/>
                    <a:pt x="5646189" y="520954"/>
                    <a:pt x="5704483" y="522858"/>
                  </a:cubicBezTo>
                  <a:cubicBezTo>
                    <a:pt x="5716485" y="523241"/>
                    <a:pt x="5728678" y="525906"/>
                    <a:pt x="5740488" y="528765"/>
                  </a:cubicBezTo>
                  <a:cubicBezTo>
                    <a:pt x="5747728" y="530479"/>
                    <a:pt x="5756493" y="532385"/>
                    <a:pt x="5760873" y="537529"/>
                  </a:cubicBezTo>
                  <a:cubicBezTo>
                    <a:pt x="5794974" y="576772"/>
                    <a:pt x="5837457" y="604015"/>
                    <a:pt x="5883751" y="625924"/>
                  </a:cubicBezTo>
                  <a:lnTo>
                    <a:pt x="5883755" y="625926"/>
                  </a:lnTo>
                  <a:lnTo>
                    <a:pt x="5935945" y="643829"/>
                  </a:lnTo>
                  <a:lnTo>
                    <a:pt x="5935949" y="643830"/>
                  </a:lnTo>
                  <a:lnTo>
                    <a:pt x="5993289" y="640211"/>
                  </a:lnTo>
                  <a:lnTo>
                    <a:pt x="5993290" y="640210"/>
                  </a:lnTo>
                  <a:cubicBezTo>
                    <a:pt x="6004530" y="639068"/>
                    <a:pt x="6017484" y="639259"/>
                    <a:pt x="6026439" y="633735"/>
                  </a:cubicBezTo>
                  <a:cubicBezTo>
                    <a:pt x="6054824" y="616397"/>
                    <a:pt x="6082257" y="597729"/>
                    <a:pt x="6108737" y="577534"/>
                  </a:cubicBezTo>
                  <a:cubicBezTo>
                    <a:pt x="6120073" y="568866"/>
                    <a:pt x="6126883" y="563913"/>
                    <a:pt x="6133313" y="563843"/>
                  </a:cubicBezTo>
                  <a:lnTo>
                    <a:pt x="6133314" y="563843"/>
                  </a:lnTo>
                  <a:lnTo>
                    <a:pt x="6143189" y="567542"/>
                  </a:lnTo>
                  <a:lnTo>
                    <a:pt x="6155599" y="579438"/>
                  </a:lnTo>
                  <a:lnTo>
                    <a:pt x="6155602" y="579440"/>
                  </a:lnTo>
                  <a:cubicBezTo>
                    <a:pt x="6175797" y="601729"/>
                    <a:pt x="6200944" y="613349"/>
                    <a:pt x="6228756" y="618111"/>
                  </a:cubicBezTo>
                  <a:lnTo>
                    <a:pt x="6361539" y="635448"/>
                  </a:lnTo>
                  <a:lnTo>
                    <a:pt x="6361538" y="635448"/>
                  </a:lnTo>
                  <a:cubicBezTo>
                    <a:pt x="6317150" y="631828"/>
                    <a:pt x="6272763" y="625542"/>
                    <a:pt x="6228755" y="618111"/>
                  </a:cubicBezTo>
                  <a:cubicBezTo>
                    <a:pt x="6200943" y="613349"/>
                    <a:pt x="6175796" y="601729"/>
                    <a:pt x="6155601" y="579440"/>
                  </a:cubicBezTo>
                  <a:lnTo>
                    <a:pt x="6155599" y="579438"/>
                  </a:lnTo>
                  <a:lnTo>
                    <a:pt x="6133314" y="563843"/>
                  </a:lnTo>
                  <a:lnTo>
                    <a:pt x="6108738" y="577534"/>
                  </a:lnTo>
                  <a:cubicBezTo>
                    <a:pt x="6082258" y="597729"/>
                    <a:pt x="6054825" y="616397"/>
                    <a:pt x="6026440" y="633735"/>
                  </a:cubicBezTo>
                  <a:cubicBezTo>
                    <a:pt x="6017485" y="639259"/>
                    <a:pt x="6004531" y="639068"/>
                    <a:pt x="5993291" y="640210"/>
                  </a:cubicBezTo>
                  <a:lnTo>
                    <a:pt x="5993289" y="640211"/>
                  </a:lnTo>
                  <a:lnTo>
                    <a:pt x="5964476" y="643664"/>
                  </a:lnTo>
                  <a:lnTo>
                    <a:pt x="5935949" y="643830"/>
                  </a:lnTo>
                  <a:lnTo>
                    <a:pt x="5935948" y="643830"/>
                  </a:lnTo>
                  <a:lnTo>
                    <a:pt x="5935945" y="643829"/>
                  </a:lnTo>
                  <a:lnTo>
                    <a:pt x="5909350" y="636949"/>
                  </a:lnTo>
                  <a:lnTo>
                    <a:pt x="5883755" y="625926"/>
                  </a:lnTo>
                  <a:lnTo>
                    <a:pt x="5883750" y="625924"/>
                  </a:lnTo>
                  <a:cubicBezTo>
                    <a:pt x="5837456" y="604015"/>
                    <a:pt x="5794973" y="576772"/>
                    <a:pt x="5760872" y="537529"/>
                  </a:cubicBezTo>
                  <a:cubicBezTo>
                    <a:pt x="5756492" y="532385"/>
                    <a:pt x="5747727" y="530479"/>
                    <a:pt x="5740487" y="528765"/>
                  </a:cubicBezTo>
                  <a:cubicBezTo>
                    <a:pt x="5728677" y="525906"/>
                    <a:pt x="5716484" y="523241"/>
                    <a:pt x="5704482" y="522858"/>
                  </a:cubicBezTo>
                  <a:cubicBezTo>
                    <a:pt x="5646188" y="520954"/>
                    <a:pt x="5600466" y="494284"/>
                    <a:pt x="5562745" y="451610"/>
                  </a:cubicBezTo>
                  <a:lnTo>
                    <a:pt x="5547577" y="442037"/>
                  </a:lnTo>
                  <a:lnTo>
                    <a:pt x="5531693" y="452183"/>
                  </a:lnTo>
                  <a:lnTo>
                    <a:pt x="5531691" y="452184"/>
                  </a:lnTo>
                  <a:lnTo>
                    <a:pt x="5520421" y="460582"/>
                  </a:lnTo>
                  <a:lnTo>
                    <a:pt x="5507667" y="462803"/>
                  </a:lnTo>
                  <a:lnTo>
                    <a:pt x="5507666" y="462803"/>
                  </a:lnTo>
                  <a:cubicBezTo>
                    <a:pt x="5498831" y="462755"/>
                    <a:pt x="5489496" y="460183"/>
                    <a:pt x="5480636" y="458278"/>
                  </a:cubicBezTo>
                  <a:cubicBezTo>
                    <a:pt x="5462350" y="454468"/>
                    <a:pt x="5443869" y="450466"/>
                    <a:pt x="5425581" y="446656"/>
                  </a:cubicBezTo>
                  <a:cubicBezTo>
                    <a:pt x="5412056" y="443990"/>
                    <a:pt x="5398720" y="441704"/>
                    <a:pt x="5385383" y="438465"/>
                  </a:cubicBezTo>
                  <a:lnTo>
                    <a:pt x="5355013" y="433589"/>
                  </a:lnTo>
                  <a:lnTo>
                    <a:pt x="5321350" y="437509"/>
                  </a:lnTo>
                  <a:lnTo>
                    <a:pt x="5272796" y="462468"/>
                  </a:lnTo>
                  <a:lnTo>
                    <a:pt x="5243613" y="478254"/>
                  </a:lnTo>
                  <a:lnTo>
                    <a:pt x="5229433" y="485925"/>
                  </a:lnTo>
                  <a:cubicBezTo>
                    <a:pt x="5213597" y="489759"/>
                    <a:pt x="5196594" y="489711"/>
                    <a:pt x="5179067" y="486091"/>
                  </a:cubicBezTo>
                  <a:lnTo>
                    <a:pt x="5179066" y="486091"/>
                  </a:lnTo>
                  <a:cubicBezTo>
                    <a:pt x="5176875" y="485615"/>
                    <a:pt x="5174399" y="484425"/>
                    <a:pt x="5172089" y="483545"/>
                  </a:cubicBezTo>
                  <a:lnTo>
                    <a:pt x="5166113" y="482853"/>
                  </a:lnTo>
                  <a:lnTo>
                    <a:pt x="5133224" y="489569"/>
                  </a:lnTo>
                  <a:lnTo>
                    <a:pt x="5133223" y="489569"/>
                  </a:lnTo>
                  <a:lnTo>
                    <a:pt x="5133219" y="489567"/>
                  </a:lnTo>
                  <a:lnTo>
                    <a:pt x="5102460" y="482424"/>
                  </a:lnTo>
                  <a:lnTo>
                    <a:pt x="5087443" y="476540"/>
                  </a:lnTo>
                  <a:lnTo>
                    <a:pt x="5087422" y="476534"/>
                  </a:lnTo>
                  <a:lnTo>
                    <a:pt x="5070584" y="470217"/>
                  </a:lnTo>
                  <a:lnTo>
                    <a:pt x="5041527" y="463422"/>
                  </a:lnTo>
                  <a:lnTo>
                    <a:pt x="5041520" y="463420"/>
                  </a:lnTo>
                  <a:cubicBezTo>
                    <a:pt x="5022851" y="462278"/>
                    <a:pt x="5003800" y="448180"/>
                    <a:pt x="4987036" y="436941"/>
                  </a:cubicBezTo>
                  <a:lnTo>
                    <a:pt x="4957452" y="419659"/>
                  </a:lnTo>
                  <a:lnTo>
                    <a:pt x="4933804" y="412107"/>
                  </a:lnTo>
                  <a:lnTo>
                    <a:pt x="4912168" y="413509"/>
                  </a:lnTo>
                  <a:cubicBezTo>
                    <a:pt x="4904357" y="415271"/>
                    <a:pt x="4896713" y="415783"/>
                    <a:pt x="4889275" y="415214"/>
                  </a:cubicBezTo>
                  <a:lnTo>
                    <a:pt x="4889274" y="415214"/>
                  </a:lnTo>
                  <a:lnTo>
                    <a:pt x="4867613" y="410436"/>
                  </a:lnTo>
                  <a:lnTo>
                    <a:pt x="4863342" y="407685"/>
                  </a:lnTo>
                  <a:lnTo>
                    <a:pt x="4857316" y="405935"/>
                  </a:lnTo>
                  <a:cubicBezTo>
                    <a:pt x="4847213" y="400792"/>
                    <a:pt x="4837702" y="393791"/>
                    <a:pt x="4828915" y="385504"/>
                  </a:cubicBezTo>
                  <a:lnTo>
                    <a:pt x="4800482" y="370668"/>
                  </a:lnTo>
                  <a:lnTo>
                    <a:pt x="4767764" y="371977"/>
                  </a:lnTo>
                  <a:cubicBezTo>
                    <a:pt x="4738235" y="377883"/>
                    <a:pt x="4707564" y="378265"/>
                    <a:pt x="4677655" y="381884"/>
                  </a:cubicBezTo>
                  <a:cubicBezTo>
                    <a:pt x="4671176" y="382646"/>
                    <a:pt x="4662986" y="385314"/>
                    <a:pt x="4659174" y="389886"/>
                  </a:cubicBezTo>
                  <a:cubicBezTo>
                    <a:pt x="4612500" y="446656"/>
                    <a:pt x="4546776" y="447228"/>
                    <a:pt x="4482004" y="449896"/>
                  </a:cubicBezTo>
                  <a:cubicBezTo>
                    <a:pt x="4442761" y="451610"/>
                    <a:pt x="4403325" y="451610"/>
                    <a:pt x="4363890" y="450658"/>
                  </a:cubicBezTo>
                  <a:lnTo>
                    <a:pt x="4363889" y="450658"/>
                  </a:lnTo>
                  <a:cubicBezTo>
                    <a:pt x="4350553" y="450466"/>
                    <a:pt x="4336456" y="447418"/>
                    <a:pt x="4324644" y="441704"/>
                  </a:cubicBezTo>
                  <a:cubicBezTo>
                    <a:pt x="4300069" y="429701"/>
                    <a:pt x="4277400" y="414081"/>
                    <a:pt x="4253013" y="401888"/>
                  </a:cubicBezTo>
                  <a:close/>
                  <a:moveTo>
                    <a:pt x="4165382" y="392362"/>
                  </a:moveTo>
                  <a:lnTo>
                    <a:pt x="4165383" y="392362"/>
                  </a:lnTo>
                  <a:lnTo>
                    <a:pt x="4192387" y="396267"/>
                  </a:lnTo>
                  <a:lnTo>
                    <a:pt x="4192386" y="396267"/>
                  </a:lnTo>
                  <a:cubicBezTo>
                    <a:pt x="4182766" y="396363"/>
                    <a:pt x="4173479" y="395791"/>
                    <a:pt x="4165382" y="392362"/>
                  </a:cubicBezTo>
                  <a:close/>
                  <a:moveTo>
                    <a:pt x="3885337" y="379980"/>
                  </a:moveTo>
                  <a:lnTo>
                    <a:pt x="3885338" y="379980"/>
                  </a:lnTo>
                  <a:lnTo>
                    <a:pt x="3885341" y="379982"/>
                  </a:lnTo>
                  <a:lnTo>
                    <a:pt x="3962157" y="411865"/>
                  </a:lnTo>
                  <a:lnTo>
                    <a:pt x="3962159" y="411865"/>
                  </a:lnTo>
                  <a:lnTo>
                    <a:pt x="4043837" y="396173"/>
                  </a:lnTo>
                  <a:lnTo>
                    <a:pt x="4043838" y="396172"/>
                  </a:lnTo>
                  <a:cubicBezTo>
                    <a:pt x="4063841" y="387409"/>
                    <a:pt x="4083701" y="382027"/>
                    <a:pt x="4103824" y="381051"/>
                  </a:cubicBezTo>
                  <a:lnTo>
                    <a:pt x="4103825" y="381051"/>
                  </a:lnTo>
                  <a:lnTo>
                    <a:pt x="4134255" y="383018"/>
                  </a:lnTo>
                  <a:lnTo>
                    <a:pt x="4165381" y="392362"/>
                  </a:lnTo>
                  <a:lnTo>
                    <a:pt x="4103825" y="381051"/>
                  </a:lnTo>
                  <a:lnTo>
                    <a:pt x="4043839" y="396172"/>
                  </a:lnTo>
                  <a:lnTo>
                    <a:pt x="4043837" y="396173"/>
                  </a:lnTo>
                  <a:lnTo>
                    <a:pt x="4002409" y="409475"/>
                  </a:lnTo>
                  <a:lnTo>
                    <a:pt x="3962159" y="411865"/>
                  </a:lnTo>
                  <a:lnTo>
                    <a:pt x="3962158" y="411865"/>
                  </a:lnTo>
                  <a:lnTo>
                    <a:pt x="3962157" y="411865"/>
                  </a:lnTo>
                  <a:lnTo>
                    <a:pt x="3923124" y="402361"/>
                  </a:lnTo>
                  <a:lnTo>
                    <a:pt x="3885341" y="379982"/>
                  </a:lnTo>
                  <a:close/>
                  <a:moveTo>
                    <a:pt x="3669899" y="394577"/>
                  </a:moveTo>
                  <a:lnTo>
                    <a:pt x="3680163" y="397173"/>
                  </a:lnTo>
                  <a:lnTo>
                    <a:pt x="3734836" y="393125"/>
                  </a:lnTo>
                  <a:lnTo>
                    <a:pt x="3734837" y="393125"/>
                  </a:lnTo>
                  <a:cubicBezTo>
                    <a:pt x="3741315" y="392173"/>
                    <a:pt x="3749125" y="390839"/>
                    <a:pt x="3754652" y="393507"/>
                  </a:cubicBezTo>
                  <a:lnTo>
                    <a:pt x="3789775" y="399864"/>
                  </a:lnTo>
                  <a:lnTo>
                    <a:pt x="3822471" y="384932"/>
                  </a:lnTo>
                  <a:cubicBezTo>
                    <a:pt x="3831901" y="377884"/>
                    <a:pt x="3842045" y="372264"/>
                    <a:pt x="3852618" y="370597"/>
                  </a:cubicBezTo>
                  <a:lnTo>
                    <a:pt x="3852619" y="370597"/>
                  </a:lnTo>
                  <a:lnTo>
                    <a:pt x="3868763" y="371377"/>
                  </a:lnTo>
                  <a:lnTo>
                    <a:pt x="3885336" y="379980"/>
                  </a:lnTo>
                  <a:lnTo>
                    <a:pt x="3852619" y="370597"/>
                  </a:lnTo>
                  <a:lnTo>
                    <a:pt x="3822472" y="384932"/>
                  </a:lnTo>
                  <a:cubicBezTo>
                    <a:pt x="3811613" y="393124"/>
                    <a:pt x="3800896" y="398269"/>
                    <a:pt x="3789776" y="399864"/>
                  </a:cubicBezTo>
                  <a:lnTo>
                    <a:pt x="3789775" y="399864"/>
                  </a:lnTo>
                  <a:cubicBezTo>
                    <a:pt x="3778654" y="401460"/>
                    <a:pt x="3767129" y="399507"/>
                    <a:pt x="3754651" y="393507"/>
                  </a:cubicBezTo>
                  <a:lnTo>
                    <a:pt x="3734837" y="393125"/>
                  </a:lnTo>
                  <a:lnTo>
                    <a:pt x="3680163" y="397173"/>
                  </a:lnTo>
                  <a:lnTo>
                    <a:pt x="3680162" y="397173"/>
                  </a:lnTo>
                  <a:close/>
                  <a:moveTo>
                    <a:pt x="2836171" y="465063"/>
                  </a:moveTo>
                  <a:lnTo>
                    <a:pt x="2848792" y="456372"/>
                  </a:lnTo>
                  <a:cubicBezTo>
                    <a:pt x="2865009" y="451372"/>
                    <a:pt x="2881306" y="445515"/>
                    <a:pt x="2897784" y="440769"/>
                  </a:cubicBezTo>
                  <a:lnTo>
                    <a:pt x="2903549" y="439740"/>
                  </a:lnTo>
                  <a:lnTo>
                    <a:pt x="2914327" y="436466"/>
                  </a:lnTo>
                  <a:lnTo>
                    <a:pt x="2947858" y="431835"/>
                  </a:lnTo>
                  <a:lnTo>
                    <a:pt x="2947861" y="431834"/>
                  </a:lnTo>
                  <a:lnTo>
                    <a:pt x="2947862" y="431834"/>
                  </a:lnTo>
                  <a:cubicBezTo>
                    <a:pt x="2959156" y="431465"/>
                    <a:pt x="2970575" y="432465"/>
                    <a:pt x="2982148" y="435418"/>
                  </a:cubicBezTo>
                  <a:lnTo>
                    <a:pt x="3077401" y="447111"/>
                  </a:lnTo>
                  <a:lnTo>
                    <a:pt x="3172653" y="434656"/>
                  </a:lnTo>
                  <a:cubicBezTo>
                    <a:pt x="3276479" y="408747"/>
                    <a:pt x="3380304" y="381315"/>
                    <a:pt x="3489466" y="387029"/>
                  </a:cubicBezTo>
                  <a:cubicBezTo>
                    <a:pt x="3507562" y="387981"/>
                    <a:pt x="3529089" y="376360"/>
                    <a:pt x="3544712" y="364930"/>
                  </a:cubicBezTo>
                  <a:cubicBezTo>
                    <a:pt x="3559667" y="354072"/>
                    <a:pt x="3566811" y="348213"/>
                    <a:pt x="3574407" y="347308"/>
                  </a:cubicBezTo>
                  <a:lnTo>
                    <a:pt x="3574408" y="347308"/>
                  </a:lnTo>
                  <a:cubicBezTo>
                    <a:pt x="3582004" y="346403"/>
                    <a:pt x="3590053" y="350452"/>
                    <a:pt x="3606817" y="359406"/>
                  </a:cubicBezTo>
                  <a:cubicBezTo>
                    <a:pt x="3614819" y="363788"/>
                    <a:pt x="3624725" y="366454"/>
                    <a:pt x="3630632" y="372932"/>
                  </a:cubicBezTo>
                  <a:lnTo>
                    <a:pt x="3651953" y="388826"/>
                  </a:lnTo>
                  <a:lnTo>
                    <a:pt x="3630631" y="372932"/>
                  </a:lnTo>
                  <a:cubicBezTo>
                    <a:pt x="3624724" y="366454"/>
                    <a:pt x="3614818" y="363788"/>
                    <a:pt x="3606816" y="359406"/>
                  </a:cubicBezTo>
                  <a:cubicBezTo>
                    <a:pt x="3598434" y="354929"/>
                    <a:pt x="3592231" y="351678"/>
                    <a:pt x="3587173" y="349660"/>
                  </a:cubicBezTo>
                  <a:lnTo>
                    <a:pt x="3574407" y="347308"/>
                  </a:lnTo>
                  <a:lnTo>
                    <a:pt x="3562320" y="352387"/>
                  </a:lnTo>
                  <a:cubicBezTo>
                    <a:pt x="3557715" y="355322"/>
                    <a:pt x="3552190" y="359501"/>
                    <a:pt x="3544713" y="364930"/>
                  </a:cubicBezTo>
                  <a:cubicBezTo>
                    <a:pt x="3529090" y="376360"/>
                    <a:pt x="3507563" y="387981"/>
                    <a:pt x="3489467" y="387029"/>
                  </a:cubicBezTo>
                  <a:cubicBezTo>
                    <a:pt x="3380305" y="381315"/>
                    <a:pt x="3276480" y="408747"/>
                    <a:pt x="3172654" y="434656"/>
                  </a:cubicBezTo>
                  <a:cubicBezTo>
                    <a:pt x="3140649" y="442658"/>
                    <a:pt x="3109025" y="446896"/>
                    <a:pt x="3077401" y="447111"/>
                  </a:cubicBezTo>
                  <a:lnTo>
                    <a:pt x="3077400" y="447111"/>
                  </a:lnTo>
                  <a:cubicBezTo>
                    <a:pt x="3045776" y="447325"/>
                    <a:pt x="3014152" y="443515"/>
                    <a:pt x="2982147" y="435418"/>
                  </a:cubicBezTo>
                  <a:lnTo>
                    <a:pt x="2947862" y="431834"/>
                  </a:lnTo>
                  <a:lnTo>
                    <a:pt x="2947858" y="431835"/>
                  </a:lnTo>
                  <a:lnTo>
                    <a:pt x="2903549" y="439740"/>
                  </a:lnTo>
                  <a:lnTo>
                    <a:pt x="2848793" y="456372"/>
                  </a:lnTo>
                  <a:cubicBezTo>
                    <a:pt x="2844316" y="457705"/>
                    <a:pt x="2839982" y="460991"/>
                    <a:pt x="2836172" y="465063"/>
                  </a:cubicBezTo>
                  <a:close/>
                  <a:moveTo>
                    <a:pt x="1268757" y="18376"/>
                  </a:moveTo>
                  <a:cubicBezTo>
                    <a:pt x="1275401" y="18828"/>
                    <a:pt x="1281688" y="20400"/>
                    <a:pt x="1286069" y="23543"/>
                  </a:cubicBezTo>
                  <a:cubicBezTo>
                    <a:pt x="1306929" y="38116"/>
                    <a:pt x="1328552" y="44356"/>
                    <a:pt x="1350627" y="45880"/>
                  </a:cubicBezTo>
                  <a:lnTo>
                    <a:pt x="1413839" y="40286"/>
                  </a:lnTo>
                  <a:lnTo>
                    <a:pt x="1350626" y="45881"/>
                  </a:lnTo>
                  <a:cubicBezTo>
                    <a:pt x="1328551" y="44356"/>
                    <a:pt x="1306929" y="38117"/>
                    <a:pt x="1286068" y="23543"/>
                  </a:cubicBezTo>
                  <a:close/>
                  <a:moveTo>
                    <a:pt x="313532" y="14019"/>
                  </a:moveTo>
                  <a:lnTo>
                    <a:pt x="313533" y="14018"/>
                  </a:lnTo>
                  <a:cubicBezTo>
                    <a:pt x="316389" y="9826"/>
                    <a:pt x="330298" y="12112"/>
                    <a:pt x="338870" y="13446"/>
                  </a:cubicBezTo>
                  <a:lnTo>
                    <a:pt x="338902" y="13453"/>
                  </a:lnTo>
                  <a:lnTo>
                    <a:pt x="395639" y="23353"/>
                  </a:lnTo>
                  <a:lnTo>
                    <a:pt x="367327" y="19543"/>
                  </a:lnTo>
                  <a:lnTo>
                    <a:pt x="338902" y="13453"/>
                  </a:lnTo>
                  <a:lnTo>
                    <a:pt x="338869" y="13447"/>
                  </a:lnTo>
                  <a:cubicBezTo>
                    <a:pt x="334583" y="12780"/>
                    <a:pt x="328963" y="11875"/>
                    <a:pt x="324057" y="11661"/>
                  </a:cubicBezTo>
                  <a:close/>
                  <a:moveTo>
                    <a:pt x="281567" y="36346"/>
                  </a:moveTo>
                  <a:lnTo>
                    <a:pt x="295414" y="31451"/>
                  </a:lnTo>
                  <a:lnTo>
                    <a:pt x="295414" y="31452"/>
                  </a:lnTo>
                  <a:close/>
                  <a:moveTo>
                    <a:pt x="24485" y="23026"/>
                  </a:moveTo>
                  <a:lnTo>
                    <a:pt x="74128" y="20763"/>
                  </a:lnTo>
                  <a:cubicBezTo>
                    <a:pt x="91491" y="21686"/>
                    <a:pt x="108702" y="23996"/>
                    <a:pt x="125860" y="26687"/>
                  </a:cubicBezTo>
                  <a:lnTo>
                    <a:pt x="153386" y="31082"/>
                  </a:lnTo>
                  <a:lnTo>
                    <a:pt x="228943" y="39355"/>
                  </a:lnTo>
                  <a:lnTo>
                    <a:pt x="177270" y="34896"/>
                  </a:lnTo>
                  <a:lnTo>
                    <a:pt x="153386" y="31082"/>
                  </a:lnTo>
                  <a:lnTo>
                    <a:pt x="151568" y="30883"/>
                  </a:lnTo>
                  <a:cubicBezTo>
                    <a:pt x="125875" y="26653"/>
                    <a:pt x="100173" y="22148"/>
                    <a:pt x="74128" y="20764"/>
                  </a:cubicBezTo>
                  <a:close/>
                  <a:moveTo>
                    <a:pt x="0" y="29969"/>
                  </a:moveTo>
                  <a:lnTo>
                    <a:pt x="0" y="494077"/>
                  </a:lnTo>
                  <a:lnTo>
                    <a:pt x="2816" y="492950"/>
                  </a:lnTo>
                  <a:cubicBezTo>
                    <a:pt x="21485" y="484568"/>
                    <a:pt x="43011" y="481900"/>
                    <a:pt x="63586" y="478851"/>
                  </a:cubicBezTo>
                  <a:cubicBezTo>
                    <a:pt x="101307" y="473327"/>
                    <a:pt x="139218" y="469897"/>
                    <a:pt x="176938" y="464945"/>
                  </a:cubicBezTo>
                  <a:cubicBezTo>
                    <a:pt x="184940" y="463801"/>
                    <a:pt x="194084" y="461707"/>
                    <a:pt x="200181" y="456943"/>
                  </a:cubicBezTo>
                  <a:cubicBezTo>
                    <a:pt x="241900" y="424938"/>
                    <a:pt x="292578" y="415985"/>
                    <a:pt x="340773" y="419031"/>
                  </a:cubicBezTo>
                  <a:cubicBezTo>
                    <a:pt x="378685" y="421320"/>
                    <a:pt x="415834" y="423034"/>
                    <a:pt x="453363" y="419796"/>
                  </a:cubicBezTo>
                  <a:cubicBezTo>
                    <a:pt x="456221" y="419604"/>
                    <a:pt x="460031" y="419986"/>
                    <a:pt x="462125" y="421510"/>
                  </a:cubicBezTo>
                  <a:cubicBezTo>
                    <a:pt x="475080" y="431606"/>
                    <a:pt x="488606" y="432368"/>
                    <a:pt x="505181" y="434082"/>
                  </a:cubicBezTo>
                  <a:cubicBezTo>
                    <a:pt x="528614" y="436560"/>
                    <a:pt x="550140" y="434844"/>
                    <a:pt x="571859" y="430654"/>
                  </a:cubicBezTo>
                  <a:cubicBezTo>
                    <a:pt x="587671" y="427606"/>
                    <a:pt x="603672" y="421320"/>
                    <a:pt x="617771" y="413317"/>
                  </a:cubicBezTo>
                  <a:cubicBezTo>
                    <a:pt x="637391" y="402077"/>
                    <a:pt x="656254" y="397697"/>
                    <a:pt x="674922" y="412555"/>
                  </a:cubicBezTo>
                  <a:cubicBezTo>
                    <a:pt x="695115" y="428368"/>
                    <a:pt x="717976" y="422844"/>
                    <a:pt x="740267" y="423414"/>
                  </a:cubicBezTo>
                  <a:cubicBezTo>
                    <a:pt x="749981" y="423606"/>
                    <a:pt x="760269" y="423224"/>
                    <a:pt x="769604" y="425700"/>
                  </a:cubicBezTo>
                  <a:cubicBezTo>
                    <a:pt x="796654" y="432750"/>
                    <a:pt x="822755" y="443418"/>
                    <a:pt x="850188" y="448180"/>
                  </a:cubicBezTo>
                  <a:cubicBezTo>
                    <a:pt x="865429" y="450847"/>
                    <a:pt x="882383" y="446084"/>
                    <a:pt x="898197" y="442656"/>
                  </a:cubicBezTo>
                  <a:cubicBezTo>
                    <a:pt x="914199" y="439036"/>
                    <a:pt x="930010" y="433512"/>
                    <a:pt x="945443" y="427796"/>
                  </a:cubicBezTo>
                  <a:cubicBezTo>
                    <a:pt x="955919" y="423986"/>
                    <a:pt x="967349" y="420366"/>
                    <a:pt x="975732" y="413507"/>
                  </a:cubicBezTo>
                  <a:cubicBezTo>
                    <a:pt x="994784" y="397887"/>
                    <a:pt x="1014405" y="395219"/>
                    <a:pt x="1036886" y="403411"/>
                  </a:cubicBezTo>
                  <a:cubicBezTo>
                    <a:pt x="1040314" y="404745"/>
                    <a:pt x="1044314" y="404745"/>
                    <a:pt x="1048124" y="404935"/>
                  </a:cubicBezTo>
                  <a:cubicBezTo>
                    <a:pt x="1109090" y="408935"/>
                    <a:pt x="1170050" y="411413"/>
                    <a:pt x="1230632" y="417509"/>
                  </a:cubicBezTo>
                  <a:cubicBezTo>
                    <a:pt x="1255205" y="419986"/>
                    <a:pt x="1278828" y="430844"/>
                    <a:pt x="1303023" y="437702"/>
                  </a:cubicBezTo>
                  <a:cubicBezTo>
                    <a:pt x="1307977" y="439036"/>
                    <a:pt x="1313503" y="441132"/>
                    <a:pt x="1318455" y="440178"/>
                  </a:cubicBezTo>
                  <a:cubicBezTo>
                    <a:pt x="1372367" y="430654"/>
                    <a:pt x="1422853" y="444560"/>
                    <a:pt x="1472574" y="462849"/>
                  </a:cubicBezTo>
                  <a:cubicBezTo>
                    <a:pt x="1477716" y="464755"/>
                    <a:pt x="1484003" y="464183"/>
                    <a:pt x="1489719" y="463801"/>
                  </a:cubicBezTo>
                  <a:cubicBezTo>
                    <a:pt x="1505723" y="462469"/>
                    <a:pt x="1523058" y="455801"/>
                    <a:pt x="1537536" y="459801"/>
                  </a:cubicBezTo>
                  <a:cubicBezTo>
                    <a:pt x="1576018" y="470851"/>
                    <a:pt x="1614119" y="484186"/>
                    <a:pt x="1650316" y="500950"/>
                  </a:cubicBezTo>
                  <a:cubicBezTo>
                    <a:pt x="1687085" y="517905"/>
                    <a:pt x="1721184" y="532193"/>
                    <a:pt x="1763286" y="515049"/>
                  </a:cubicBezTo>
                  <a:cubicBezTo>
                    <a:pt x="1781193" y="507808"/>
                    <a:pt x="1804815" y="512953"/>
                    <a:pt x="1825392" y="514857"/>
                  </a:cubicBezTo>
                  <a:cubicBezTo>
                    <a:pt x="1840440" y="516381"/>
                    <a:pt x="1854919" y="524955"/>
                    <a:pt x="1869779" y="524955"/>
                  </a:cubicBezTo>
                  <a:cubicBezTo>
                    <a:pt x="1909407" y="524955"/>
                    <a:pt x="1944648" y="535051"/>
                    <a:pt x="1978939" y="555626"/>
                  </a:cubicBezTo>
                  <a:cubicBezTo>
                    <a:pt x="1992278" y="563626"/>
                    <a:pt x="2013042" y="558292"/>
                    <a:pt x="2030377" y="560388"/>
                  </a:cubicBezTo>
                  <a:cubicBezTo>
                    <a:pt x="2048667" y="562864"/>
                    <a:pt x="2067524" y="565150"/>
                    <a:pt x="2085053" y="570677"/>
                  </a:cubicBezTo>
                  <a:cubicBezTo>
                    <a:pt x="2130392" y="585155"/>
                    <a:pt x="2175162" y="601538"/>
                    <a:pt x="2220311" y="616778"/>
                  </a:cubicBezTo>
                  <a:cubicBezTo>
                    <a:pt x="2257458" y="629353"/>
                    <a:pt x="2294038" y="619446"/>
                    <a:pt x="2330805" y="614112"/>
                  </a:cubicBezTo>
                  <a:cubicBezTo>
                    <a:pt x="2353858" y="610682"/>
                    <a:pt x="2375382" y="602490"/>
                    <a:pt x="2401291" y="614682"/>
                  </a:cubicBezTo>
                  <a:cubicBezTo>
                    <a:pt x="2426058" y="626304"/>
                    <a:pt x="2457491" y="623636"/>
                    <a:pt x="2485306" y="629923"/>
                  </a:cubicBezTo>
                  <a:cubicBezTo>
                    <a:pt x="2508741" y="635257"/>
                    <a:pt x="2531408" y="643831"/>
                    <a:pt x="2554078" y="652213"/>
                  </a:cubicBezTo>
                  <a:cubicBezTo>
                    <a:pt x="2584941" y="663644"/>
                    <a:pt x="2615420" y="675644"/>
                    <a:pt x="2649142" y="669930"/>
                  </a:cubicBezTo>
                  <a:cubicBezTo>
                    <a:pt x="2687435" y="663452"/>
                    <a:pt x="2713722" y="687836"/>
                    <a:pt x="2743825" y="704031"/>
                  </a:cubicBezTo>
                  <a:cubicBezTo>
                    <a:pt x="2764589" y="715079"/>
                    <a:pt x="2787258" y="723272"/>
                    <a:pt x="2809929" y="730130"/>
                  </a:cubicBezTo>
                  <a:cubicBezTo>
                    <a:pt x="2840218" y="739084"/>
                    <a:pt x="2871461" y="744418"/>
                    <a:pt x="2901942" y="753181"/>
                  </a:cubicBezTo>
                  <a:cubicBezTo>
                    <a:pt x="2948046" y="766325"/>
                    <a:pt x="2994721" y="776613"/>
                    <a:pt x="3042727" y="769373"/>
                  </a:cubicBezTo>
                  <a:cubicBezTo>
                    <a:pt x="3064826" y="766135"/>
                    <a:pt x="3085402" y="766325"/>
                    <a:pt x="3107499" y="771089"/>
                  </a:cubicBezTo>
                  <a:cubicBezTo>
                    <a:pt x="3143694" y="778899"/>
                    <a:pt x="3180843" y="779852"/>
                    <a:pt x="3209992" y="808998"/>
                  </a:cubicBezTo>
                  <a:cubicBezTo>
                    <a:pt x="3220279" y="819287"/>
                    <a:pt x="3238757" y="821953"/>
                    <a:pt x="3253808" y="827287"/>
                  </a:cubicBezTo>
                  <a:cubicBezTo>
                    <a:pt x="3271144" y="833575"/>
                    <a:pt x="3283907" y="830335"/>
                    <a:pt x="3293243" y="812047"/>
                  </a:cubicBezTo>
                  <a:cubicBezTo>
                    <a:pt x="3297433" y="803856"/>
                    <a:pt x="3309436" y="795854"/>
                    <a:pt x="3318770" y="794520"/>
                  </a:cubicBezTo>
                  <a:cubicBezTo>
                    <a:pt x="3346775" y="790520"/>
                    <a:pt x="3372494" y="796426"/>
                    <a:pt x="3399545" y="809381"/>
                  </a:cubicBezTo>
                  <a:cubicBezTo>
                    <a:pt x="3424882" y="821573"/>
                    <a:pt x="3456507" y="820239"/>
                    <a:pt x="3485274" y="825001"/>
                  </a:cubicBezTo>
                  <a:cubicBezTo>
                    <a:pt x="3505656" y="828431"/>
                    <a:pt x="3526041" y="835479"/>
                    <a:pt x="3546616" y="835479"/>
                  </a:cubicBezTo>
                  <a:cubicBezTo>
                    <a:pt x="3572145" y="835479"/>
                    <a:pt x="3597481" y="829383"/>
                    <a:pt x="3623200" y="827097"/>
                  </a:cubicBezTo>
                  <a:cubicBezTo>
                    <a:pt x="3643203" y="825193"/>
                    <a:pt x="3663588" y="825955"/>
                    <a:pt x="3683590" y="823669"/>
                  </a:cubicBezTo>
                  <a:cubicBezTo>
                    <a:pt x="3699975" y="821953"/>
                    <a:pt x="3716167" y="817573"/>
                    <a:pt x="3732360" y="813953"/>
                  </a:cubicBezTo>
                  <a:cubicBezTo>
                    <a:pt x="3738266" y="812619"/>
                    <a:pt x="3744172" y="807474"/>
                    <a:pt x="3749505" y="808236"/>
                  </a:cubicBezTo>
                  <a:cubicBezTo>
                    <a:pt x="3802466" y="816429"/>
                    <a:pt x="3840568" y="779852"/>
                    <a:pt x="3885337" y="763659"/>
                  </a:cubicBezTo>
                  <a:cubicBezTo>
                    <a:pt x="3932393" y="746512"/>
                    <a:pt x="3977924" y="720224"/>
                    <a:pt x="4030502" y="728034"/>
                  </a:cubicBezTo>
                  <a:cubicBezTo>
                    <a:pt x="4062317" y="732796"/>
                    <a:pt x="4092988" y="743846"/>
                    <a:pt x="4124613" y="750515"/>
                  </a:cubicBezTo>
                  <a:cubicBezTo>
                    <a:pt x="4135853" y="752801"/>
                    <a:pt x="4148426" y="752419"/>
                    <a:pt x="4159666" y="750133"/>
                  </a:cubicBezTo>
                  <a:cubicBezTo>
                    <a:pt x="4213960" y="739654"/>
                    <a:pt x="4267492" y="738130"/>
                    <a:pt x="4320836" y="755277"/>
                  </a:cubicBezTo>
                  <a:cubicBezTo>
                    <a:pt x="4329978" y="758135"/>
                    <a:pt x="4339694" y="760801"/>
                    <a:pt x="4349221" y="760801"/>
                  </a:cubicBezTo>
                  <a:cubicBezTo>
                    <a:pt x="4401418" y="760801"/>
                    <a:pt x="4452664" y="756801"/>
                    <a:pt x="4502578" y="738130"/>
                  </a:cubicBezTo>
                  <a:cubicBezTo>
                    <a:pt x="4519342" y="731844"/>
                    <a:pt x="4539727" y="735844"/>
                    <a:pt x="4558206" y="734320"/>
                  </a:cubicBezTo>
                  <a:cubicBezTo>
                    <a:pt x="4575350" y="732988"/>
                    <a:pt x="4592877" y="732416"/>
                    <a:pt x="4609451" y="728034"/>
                  </a:cubicBezTo>
                  <a:cubicBezTo>
                    <a:pt x="4633646" y="721558"/>
                    <a:pt x="4656125" y="720796"/>
                    <a:pt x="4681082" y="726510"/>
                  </a:cubicBezTo>
                  <a:cubicBezTo>
                    <a:pt x="4704894" y="731844"/>
                    <a:pt x="4730613" y="729178"/>
                    <a:pt x="4755380" y="729368"/>
                  </a:cubicBezTo>
                  <a:cubicBezTo>
                    <a:pt x="4783003" y="729558"/>
                    <a:pt x="4810626" y="729748"/>
                    <a:pt x="4838249" y="728796"/>
                  </a:cubicBezTo>
                  <a:cubicBezTo>
                    <a:pt x="4849299" y="728416"/>
                    <a:pt x="4861872" y="720796"/>
                    <a:pt x="4871018" y="723844"/>
                  </a:cubicBezTo>
                  <a:cubicBezTo>
                    <a:pt x="4900545" y="734130"/>
                    <a:pt x="4930074" y="721748"/>
                    <a:pt x="4959601" y="727272"/>
                  </a:cubicBezTo>
                  <a:cubicBezTo>
                    <a:pt x="4974081" y="730130"/>
                    <a:pt x="4990464" y="722320"/>
                    <a:pt x="5006085" y="721558"/>
                  </a:cubicBezTo>
                  <a:cubicBezTo>
                    <a:pt x="5031613" y="720224"/>
                    <a:pt x="5057140" y="720796"/>
                    <a:pt x="5082669" y="720414"/>
                  </a:cubicBezTo>
                  <a:cubicBezTo>
                    <a:pt x="5091051" y="720224"/>
                    <a:pt x="5099244" y="719462"/>
                    <a:pt x="5107626" y="719079"/>
                  </a:cubicBezTo>
                  <a:cubicBezTo>
                    <a:pt x="5115056" y="718699"/>
                    <a:pt x="5122866" y="716985"/>
                    <a:pt x="5129915" y="718317"/>
                  </a:cubicBezTo>
                  <a:cubicBezTo>
                    <a:pt x="5155444" y="723082"/>
                    <a:pt x="5180590" y="730892"/>
                    <a:pt x="5206307" y="733940"/>
                  </a:cubicBezTo>
                  <a:cubicBezTo>
                    <a:pt x="5228596" y="736606"/>
                    <a:pt x="5251649" y="732988"/>
                    <a:pt x="5274128" y="734892"/>
                  </a:cubicBezTo>
                  <a:cubicBezTo>
                    <a:pt x="5313753" y="738130"/>
                    <a:pt x="5353378" y="743846"/>
                    <a:pt x="5393004" y="747466"/>
                  </a:cubicBezTo>
                  <a:cubicBezTo>
                    <a:pt x="5401578" y="748228"/>
                    <a:pt x="5410530" y="743464"/>
                    <a:pt x="5419294" y="743084"/>
                  </a:cubicBezTo>
                  <a:cubicBezTo>
                    <a:pt x="5446727" y="742132"/>
                    <a:pt x="5474160" y="741940"/>
                    <a:pt x="5501593" y="741370"/>
                  </a:cubicBezTo>
                  <a:cubicBezTo>
                    <a:pt x="5517214" y="741178"/>
                    <a:pt x="5533026" y="741750"/>
                    <a:pt x="5548459" y="740036"/>
                  </a:cubicBezTo>
                  <a:cubicBezTo>
                    <a:pt x="5568841" y="737750"/>
                    <a:pt x="5587320" y="734320"/>
                    <a:pt x="5606371" y="749180"/>
                  </a:cubicBezTo>
                  <a:cubicBezTo>
                    <a:pt x="5635710" y="772231"/>
                    <a:pt x="5673049" y="763277"/>
                    <a:pt x="5706958" y="768611"/>
                  </a:cubicBezTo>
                  <a:cubicBezTo>
                    <a:pt x="5715722" y="769945"/>
                    <a:pt x="5724677" y="770135"/>
                    <a:pt x="5733439" y="771659"/>
                  </a:cubicBezTo>
                  <a:cubicBezTo>
                    <a:pt x="5749633" y="774517"/>
                    <a:pt x="5765634" y="777755"/>
                    <a:pt x="5781829" y="780996"/>
                  </a:cubicBezTo>
                  <a:cubicBezTo>
                    <a:pt x="5784685" y="781566"/>
                    <a:pt x="5787923" y="781758"/>
                    <a:pt x="5790591" y="782710"/>
                  </a:cubicBezTo>
                  <a:cubicBezTo>
                    <a:pt x="5815168" y="790710"/>
                    <a:pt x="5839360" y="799854"/>
                    <a:pt x="5864317" y="806332"/>
                  </a:cubicBezTo>
                  <a:cubicBezTo>
                    <a:pt x="5876510" y="809571"/>
                    <a:pt x="5890036" y="809953"/>
                    <a:pt x="5902609" y="808236"/>
                  </a:cubicBezTo>
                  <a:cubicBezTo>
                    <a:pt x="5939376" y="803284"/>
                    <a:pt x="5975763" y="801188"/>
                    <a:pt x="6012722" y="808428"/>
                  </a:cubicBezTo>
                  <a:cubicBezTo>
                    <a:pt x="6027391" y="811285"/>
                    <a:pt x="6043775" y="806522"/>
                    <a:pt x="6059396" y="804808"/>
                  </a:cubicBezTo>
                  <a:cubicBezTo>
                    <a:pt x="6096735" y="800236"/>
                    <a:pt x="6134074" y="795282"/>
                    <a:pt x="6171604" y="790902"/>
                  </a:cubicBezTo>
                  <a:cubicBezTo>
                    <a:pt x="6195036" y="788234"/>
                    <a:pt x="6218659" y="786710"/>
                    <a:pt x="6242092" y="784044"/>
                  </a:cubicBezTo>
                  <a:cubicBezTo>
                    <a:pt x="6269143" y="780804"/>
                    <a:pt x="6296004" y="775851"/>
                    <a:pt x="6323057" y="773183"/>
                  </a:cubicBezTo>
                  <a:cubicBezTo>
                    <a:pt x="6353918" y="770135"/>
                    <a:pt x="6384971" y="769565"/>
                    <a:pt x="6415832" y="766325"/>
                  </a:cubicBezTo>
                  <a:cubicBezTo>
                    <a:pt x="6472224" y="760039"/>
                    <a:pt x="6528423" y="752609"/>
                    <a:pt x="6584811" y="745560"/>
                  </a:cubicBezTo>
                  <a:cubicBezTo>
                    <a:pt x="6639487" y="738702"/>
                    <a:pt x="6694163" y="732606"/>
                    <a:pt x="6748457" y="724034"/>
                  </a:cubicBezTo>
                  <a:cubicBezTo>
                    <a:pt x="6771318" y="720414"/>
                    <a:pt x="6793034" y="710507"/>
                    <a:pt x="6815515" y="704983"/>
                  </a:cubicBezTo>
                  <a:lnTo>
                    <a:pt x="6858000" y="695283"/>
                  </a:lnTo>
                  <a:lnTo>
                    <a:pt x="6858000" y="456"/>
                  </a:lnTo>
                  <a:lnTo>
                    <a:pt x="1687322" y="456"/>
                  </a:lnTo>
                  <a:lnTo>
                    <a:pt x="1697753" y="10970"/>
                  </a:lnTo>
                  <a:cubicBezTo>
                    <a:pt x="1707279" y="20877"/>
                    <a:pt x="1720423" y="27925"/>
                    <a:pt x="1733188" y="33639"/>
                  </a:cubicBezTo>
                  <a:cubicBezTo>
                    <a:pt x="1766335" y="48310"/>
                    <a:pt x="1800246" y="61454"/>
                    <a:pt x="1833775" y="75360"/>
                  </a:cubicBezTo>
                  <a:cubicBezTo>
                    <a:pt x="1837013" y="76694"/>
                    <a:pt x="1839679" y="80123"/>
                    <a:pt x="1842158" y="82981"/>
                  </a:cubicBezTo>
                  <a:cubicBezTo>
                    <a:pt x="1866922" y="113082"/>
                    <a:pt x="1891497" y="143371"/>
                    <a:pt x="1916454" y="173472"/>
                  </a:cubicBezTo>
                  <a:cubicBezTo>
                    <a:pt x="1921216" y="179186"/>
                    <a:pt x="1928076" y="183378"/>
                    <a:pt x="1933219" y="188902"/>
                  </a:cubicBezTo>
                  <a:cubicBezTo>
                    <a:pt x="1940459" y="196522"/>
                    <a:pt x="1949603" y="203763"/>
                    <a:pt x="1953413" y="212907"/>
                  </a:cubicBezTo>
                  <a:cubicBezTo>
                    <a:pt x="1965224" y="241672"/>
                    <a:pt x="1987894" y="254056"/>
                    <a:pt x="2016469" y="259390"/>
                  </a:cubicBezTo>
                  <a:cubicBezTo>
                    <a:pt x="2042570" y="264343"/>
                    <a:pt x="2068669" y="268535"/>
                    <a:pt x="2094578" y="274249"/>
                  </a:cubicBezTo>
                  <a:cubicBezTo>
                    <a:pt x="2126201" y="281107"/>
                    <a:pt x="2157636" y="288537"/>
                    <a:pt x="2188879" y="296920"/>
                  </a:cubicBezTo>
                  <a:cubicBezTo>
                    <a:pt x="2202404" y="300540"/>
                    <a:pt x="2216692" y="304730"/>
                    <a:pt x="2228314" y="312160"/>
                  </a:cubicBezTo>
                  <a:cubicBezTo>
                    <a:pt x="2260890" y="332735"/>
                    <a:pt x="2295753" y="346641"/>
                    <a:pt x="2334044" y="341117"/>
                  </a:cubicBezTo>
                  <a:cubicBezTo>
                    <a:pt x="2364715" y="336735"/>
                    <a:pt x="2390434" y="347975"/>
                    <a:pt x="2409485" y="365502"/>
                  </a:cubicBezTo>
                  <a:lnTo>
                    <a:pt x="2409487" y="365504"/>
                  </a:lnTo>
                  <a:lnTo>
                    <a:pt x="2463015" y="388434"/>
                  </a:lnTo>
                  <a:lnTo>
                    <a:pt x="2463017" y="388434"/>
                  </a:lnTo>
                  <a:lnTo>
                    <a:pt x="2518262" y="379792"/>
                  </a:lnTo>
                  <a:lnTo>
                    <a:pt x="2518263" y="379791"/>
                  </a:lnTo>
                  <a:cubicBezTo>
                    <a:pt x="2527789" y="377124"/>
                    <a:pt x="2536456" y="375980"/>
                    <a:pt x="2545005" y="376147"/>
                  </a:cubicBezTo>
                  <a:lnTo>
                    <a:pt x="2545006" y="376147"/>
                  </a:lnTo>
                  <a:cubicBezTo>
                    <a:pt x="2553555" y="376313"/>
                    <a:pt x="2561985" y="377790"/>
                    <a:pt x="2571034" y="380361"/>
                  </a:cubicBezTo>
                  <a:cubicBezTo>
                    <a:pt x="2612945" y="392363"/>
                    <a:pt x="2640950" y="424940"/>
                    <a:pt x="2668001" y="453514"/>
                  </a:cubicBezTo>
                  <a:cubicBezTo>
                    <a:pt x="2691054" y="477900"/>
                    <a:pt x="2716963" y="491615"/>
                    <a:pt x="2745348" y="501904"/>
                  </a:cubicBezTo>
                  <a:lnTo>
                    <a:pt x="2745351" y="501906"/>
                  </a:lnTo>
                  <a:lnTo>
                    <a:pt x="2778005" y="507825"/>
                  </a:lnTo>
                  <a:lnTo>
                    <a:pt x="2785439" y="507405"/>
                  </a:lnTo>
                  <a:lnTo>
                    <a:pt x="2811779" y="497326"/>
                  </a:lnTo>
                  <a:lnTo>
                    <a:pt x="2811786" y="497322"/>
                  </a:lnTo>
                  <a:lnTo>
                    <a:pt x="2811786" y="497323"/>
                  </a:lnTo>
                  <a:lnTo>
                    <a:pt x="2811779" y="497326"/>
                  </a:lnTo>
                  <a:lnTo>
                    <a:pt x="2793022" y="506976"/>
                  </a:lnTo>
                  <a:lnTo>
                    <a:pt x="2785439" y="507405"/>
                  </a:lnTo>
                  <a:lnTo>
                    <a:pt x="2782304" y="508605"/>
                  </a:lnTo>
                  <a:lnTo>
                    <a:pt x="2778005" y="507825"/>
                  </a:lnTo>
                  <a:lnTo>
                    <a:pt x="2770757" y="508235"/>
                  </a:lnTo>
                  <a:lnTo>
                    <a:pt x="2745351" y="501906"/>
                  </a:lnTo>
                  <a:lnTo>
                    <a:pt x="2745347" y="501904"/>
                  </a:lnTo>
                  <a:cubicBezTo>
                    <a:pt x="2716962" y="491615"/>
                    <a:pt x="2691053" y="477900"/>
                    <a:pt x="2668000" y="453514"/>
                  </a:cubicBezTo>
                  <a:cubicBezTo>
                    <a:pt x="2640949" y="424940"/>
                    <a:pt x="2612944" y="392363"/>
                    <a:pt x="2571033" y="380361"/>
                  </a:cubicBezTo>
                  <a:lnTo>
                    <a:pt x="2545006" y="376147"/>
                  </a:lnTo>
                  <a:lnTo>
                    <a:pt x="2518264" y="379791"/>
                  </a:lnTo>
                  <a:lnTo>
                    <a:pt x="2518262" y="379792"/>
                  </a:lnTo>
                  <a:lnTo>
                    <a:pt x="2490550" y="386372"/>
                  </a:lnTo>
                  <a:lnTo>
                    <a:pt x="2463017" y="388434"/>
                  </a:lnTo>
                  <a:lnTo>
                    <a:pt x="2463016" y="388434"/>
                  </a:lnTo>
                  <a:lnTo>
                    <a:pt x="2463015" y="388434"/>
                  </a:lnTo>
                  <a:lnTo>
                    <a:pt x="2435912" y="382603"/>
                  </a:lnTo>
                  <a:lnTo>
                    <a:pt x="2409487" y="365504"/>
                  </a:lnTo>
                  <a:lnTo>
                    <a:pt x="2409484" y="365502"/>
                  </a:lnTo>
                  <a:cubicBezTo>
                    <a:pt x="2390433" y="347975"/>
                    <a:pt x="2364714" y="336735"/>
                    <a:pt x="2334043" y="341117"/>
                  </a:cubicBezTo>
                  <a:cubicBezTo>
                    <a:pt x="2295752" y="346641"/>
                    <a:pt x="2260889" y="332735"/>
                    <a:pt x="2228313" y="312160"/>
                  </a:cubicBezTo>
                  <a:cubicBezTo>
                    <a:pt x="2216691" y="304730"/>
                    <a:pt x="2202403" y="300540"/>
                    <a:pt x="2188878" y="296920"/>
                  </a:cubicBezTo>
                  <a:cubicBezTo>
                    <a:pt x="2157635" y="288537"/>
                    <a:pt x="2126200" y="281107"/>
                    <a:pt x="2094577" y="274249"/>
                  </a:cubicBezTo>
                  <a:cubicBezTo>
                    <a:pt x="2068668" y="268535"/>
                    <a:pt x="2042569" y="264343"/>
                    <a:pt x="2016468" y="259390"/>
                  </a:cubicBezTo>
                  <a:cubicBezTo>
                    <a:pt x="1987893" y="254056"/>
                    <a:pt x="1965223" y="241672"/>
                    <a:pt x="1953412" y="212907"/>
                  </a:cubicBezTo>
                  <a:cubicBezTo>
                    <a:pt x="1949602" y="203763"/>
                    <a:pt x="1940458" y="196522"/>
                    <a:pt x="1933218" y="188902"/>
                  </a:cubicBezTo>
                  <a:cubicBezTo>
                    <a:pt x="1928075" y="183378"/>
                    <a:pt x="1921215" y="179186"/>
                    <a:pt x="1916453" y="173472"/>
                  </a:cubicBezTo>
                  <a:cubicBezTo>
                    <a:pt x="1891496" y="143371"/>
                    <a:pt x="1866921" y="113082"/>
                    <a:pt x="1842157" y="82981"/>
                  </a:cubicBezTo>
                  <a:cubicBezTo>
                    <a:pt x="1839678" y="80123"/>
                    <a:pt x="1837012" y="76694"/>
                    <a:pt x="1833774" y="75360"/>
                  </a:cubicBezTo>
                  <a:cubicBezTo>
                    <a:pt x="1800245" y="61454"/>
                    <a:pt x="1766334" y="48311"/>
                    <a:pt x="1733187" y="33639"/>
                  </a:cubicBezTo>
                  <a:cubicBezTo>
                    <a:pt x="1720422" y="27925"/>
                    <a:pt x="1707278" y="20877"/>
                    <a:pt x="1697752" y="10971"/>
                  </a:cubicBezTo>
                  <a:lnTo>
                    <a:pt x="1687320" y="456"/>
                  </a:lnTo>
                  <a:lnTo>
                    <a:pt x="916806" y="456"/>
                  </a:lnTo>
                  <a:lnTo>
                    <a:pt x="927155" y="9636"/>
                  </a:lnTo>
                  <a:cubicBezTo>
                    <a:pt x="994785" y="53644"/>
                    <a:pt x="1030980" y="52500"/>
                    <a:pt x="1097087" y="6016"/>
                  </a:cubicBezTo>
                  <a:cubicBezTo>
                    <a:pt x="1103945" y="1254"/>
                    <a:pt x="1118613" y="-2176"/>
                    <a:pt x="1123185" y="1634"/>
                  </a:cubicBezTo>
                  <a:cubicBezTo>
                    <a:pt x="1142617" y="17446"/>
                    <a:pt x="1162953" y="24495"/>
                    <a:pt x="1184028" y="26353"/>
                  </a:cubicBezTo>
                  <a:cubicBezTo>
                    <a:pt x="1162953" y="24495"/>
                    <a:pt x="1142616" y="17447"/>
                    <a:pt x="1123184" y="1635"/>
                  </a:cubicBezTo>
                  <a:cubicBezTo>
                    <a:pt x="1118612" y="-2175"/>
                    <a:pt x="1103944" y="1255"/>
                    <a:pt x="1097086" y="6017"/>
                  </a:cubicBezTo>
                  <a:cubicBezTo>
                    <a:pt x="1030979" y="52501"/>
                    <a:pt x="994784" y="53645"/>
                    <a:pt x="927154" y="9637"/>
                  </a:cubicBezTo>
                  <a:lnTo>
                    <a:pt x="916804" y="456"/>
                  </a:lnTo>
                  <a:lnTo>
                    <a:pt x="578772" y="456"/>
                  </a:lnTo>
                  <a:lnTo>
                    <a:pt x="556046" y="6589"/>
                  </a:lnTo>
                  <a:lnTo>
                    <a:pt x="517850" y="15506"/>
                  </a:lnTo>
                  <a:lnTo>
                    <a:pt x="556047" y="6588"/>
                  </a:lnTo>
                  <a:lnTo>
                    <a:pt x="578770" y="456"/>
                  </a:lnTo>
                  <a:lnTo>
                    <a:pt x="0" y="456"/>
                  </a:lnTo>
                  <a:lnTo>
                    <a:pt x="0" y="20445"/>
                  </a:lnTo>
                  <a:lnTo>
                    <a:pt x="0" y="2996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B0EB70A3-8305-4B4A-B7B1-6EF7CDBBC7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 flipH="1">
              <a:off x="-3011716" y="3011261"/>
              <a:ext cx="6858000" cy="835479"/>
            </a:xfrm>
            <a:custGeom>
              <a:avLst/>
              <a:gdLst>
                <a:gd name="connsiteX0" fmla="*/ 6564619 w 6858000"/>
                <a:gd name="connsiteY0" fmla="*/ 468946 h 835479"/>
                <a:gd name="connsiteX1" fmla="*/ 6564620 w 6858000"/>
                <a:gd name="connsiteY1" fmla="*/ 468946 h 835479"/>
                <a:gd name="connsiteX2" fmla="*/ 6588625 w 6858000"/>
                <a:gd name="connsiteY2" fmla="*/ 491425 h 835479"/>
                <a:gd name="connsiteX3" fmla="*/ 6625224 w 6858000"/>
                <a:gd name="connsiteY3" fmla="*/ 508047 h 835479"/>
                <a:gd name="connsiteX4" fmla="*/ 6662539 w 6858000"/>
                <a:gd name="connsiteY4" fmla="*/ 500953 h 835479"/>
                <a:gd name="connsiteX5" fmla="*/ 6662540 w 6858000"/>
                <a:gd name="connsiteY5" fmla="*/ 500952 h 835479"/>
                <a:gd name="connsiteX6" fmla="*/ 6662543 w 6858000"/>
                <a:gd name="connsiteY6" fmla="*/ 500951 h 835479"/>
                <a:gd name="connsiteX7" fmla="*/ 6683026 w 6858000"/>
                <a:gd name="connsiteY7" fmla="*/ 489501 h 835479"/>
                <a:gd name="connsiteX8" fmla="*/ 6702975 w 6858000"/>
                <a:gd name="connsiteY8" fmla="*/ 486354 h 835479"/>
                <a:gd name="connsiteX9" fmla="*/ 6702976 w 6858000"/>
                <a:gd name="connsiteY9" fmla="*/ 486354 h 835479"/>
                <a:gd name="connsiteX10" fmla="*/ 6742552 w 6858000"/>
                <a:gd name="connsiteY10" fmla="*/ 500190 h 835479"/>
                <a:gd name="connsiteX11" fmla="*/ 6742554 w 6858000"/>
                <a:gd name="connsiteY11" fmla="*/ 500191 h 835479"/>
                <a:gd name="connsiteX12" fmla="*/ 6812061 w 6858000"/>
                <a:gd name="connsiteY12" fmla="*/ 519668 h 835479"/>
                <a:gd name="connsiteX13" fmla="*/ 6776799 w 6858000"/>
                <a:gd name="connsiteY13" fmla="*/ 514894 h 835479"/>
                <a:gd name="connsiteX14" fmla="*/ 6742554 w 6858000"/>
                <a:gd name="connsiteY14" fmla="*/ 500191 h 835479"/>
                <a:gd name="connsiteX15" fmla="*/ 6742551 w 6858000"/>
                <a:gd name="connsiteY15" fmla="*/ 500190 h 835479"/>
                <a:gd name="connsiteX16" fmla="*/ 6702975 w 6858000"/>
                <a:gd name="connsiteY16" fmla="*/ 486354 h 835479"/>
                <a:gd name="connsiteX17" fmla="*/ 6662543 w 6858000"/>
                <a:gd name="connsiteY17" fmla="*/ 500951 h 835479"/>
                <a:gd name="connsiteX18" fmla="*/ 6662541 w 6858000"/>
                <a:gd name="connsiteY18" fmla="*/ 500952 h 835479"/>
                <a:gd name="connsiteX19" fmla="*/ 6662539 w 6858000"/>
                <a:gd name="connsiteY19" fmla="*/ 500953 h 835479"/>
                <a:gd name="connsiteX20" fmla="*/ 6645551 w 6858000"/>
                <a:gd name="connsiteY20" fmla="*/ 508036 h 835479"/>
                <a:gd name="connsiteX21" fmla="*/ 6625224 w 6858000"/>
                <a:gd name="connsiteY21" fmla="*/ 508047 h 835479"/>
                <a:gd name="connsiteX22" fmla="*/ 6625223 w 6858000"/>
                <a:gd name="connsiteY22" fmla="*/ 508047 h 835479"/>
                <a:gd name="connsiteX23" fmla="*/ 6588624 w 6858000"/>
                <a:gd name="connsiteY23" fmla="*/ 491425 h 835479"/>
                <a:gd name="connsiteX24" fmla="*/ 6438980 w 6858000"/>
                <a:gd name="connsiteY24" fmla="*/ 549267 h 835479"/>
                <a:gd name="connsiteX25" fmla="*/ 6463839 w 6858000"/>
                <a:gd name="connsiteY25" fmla="*/ 529336 h 835479"/>
                <a:gd name="connsiteX26" fmla="*/ 6463848 w 6858000"/>
                <a:gd name="connsiteY26" fmla="*/ 529334 h 835479"/>
                <a:gd name="connsiteX27" fmla="*/ 6513011 w 6858000"/>
                <a:gd name="connsiteY27" fmla="*/ 515538 h 835479"/>
                <a:gd name="connsiteX28" fmla="*/ 6546193 w 6858000"/>
                <a:gd name="connsiteY28" fmla="*/ 496733 h 835479"/>
                <a:gd name="connsiteX29" fmla="*/ 6546194 w 6858000"/>
                <a:gd name="connsiteY29" fmla="*/ 496733 h 835479"/>
                <a:gd name="connsiteX30" fmla="*/ 6521803 w 6858000"/>
                <a:gd name="connsiteY30" fmla="*/ 513071 h 835479"/>
                <a:gd name="connsiteX31" fmla="*/ 6513011 w 6858000"/>
                <a:gd name="connsiteY31" fmla="*/ 515538 h 835479"/>
                <a:gd name="connsiteX32" fmla="*/ 6508051 w 6858000"/>
                <a:gd name="connsiteY32" fmla="*/ 518349 h 835479"/>
                <a:gd name="connsiteX33" fmla="*/ 6463848 w 6858000"/>
                <a:gd name="connsiteY33" fmla="*/ 529334 h 835479"/>
                <a:gd name="connsiteX34" fmla="*/ 6463840 w 6858000"/>
                <a:gd name="connsiteY34" fmla="*/ 529336 h 835479"/>
                <a:gd name="connsiteX35" fmla="*/ 6438980 w 6858000"/>
                <a:gd name="connsiteY35" fmla="*/ 549267 h 835479"/>
                <a:gd name="connsiteX36" fmla="*/ 6365203 w 6858000"/>
                <a:gd name="connsiteY36" fmla="*/ 635242 h 835479"/>
                <a:gd name="connsiteX37" fmla="*/ 6387909 w 6858000"/>
                <a:gd name="connsiteY37" fmla="*/ 633959 h 835479"/>
                <a:gd name="connsiteX38" fmla="*/ 6391548 w 6858000"/>
                <a:gd name="connsiteY38" fmla="*/ 632195 h 835479"/>
                <a:gd name="connsiteX39" fmla="*/ 6407331 w 6858000"/>
                <a:gd name="connsiteY39" fmla="*/ 624541 h 835479"/>
                <a:gd name="connsiteX40" fmla="*/ 6407332 w 6858000"/>
                <a:gd name="connsiteY40" fmla="*/ 624541 h 835479"/>
                <a:gd name="connsiteX41" fmla="*/ 6391548 w 6858000"/>
                <a:gd name="connsiteY41" fmla="*/ 632195 h 835479"/>
                <a:gd name="connsiteX42" fmla="*/ 6387909 w 6858000"/>
                <a:gd name="connsiteY42" fmla="*/ 633961 h 835479"/>
                <a:gd name="connsiteX43" fmla="*/ 4221390 w 6858000"/>
                <a:gd name="connsiteY43" fmla="*/ 396172 h 835479"/>
                <a:gd name="connsiteX44" fmla="*/ 4221391 w 6858000"/>
                <a:gd name="connsiteY44" fmla="*/ 396172 h 835479"/>
                <a:gd name="connsiteX45" fmla="*/ 4253014 w 6858000"/>
                <a:gd name="connsiteY45" fmla="*/ 401888 h 835479"/>
                <a:gd name="connsiteX46" fmla="*/ 4324645 w 6858000"/>
                <a:gd name="connsiteY46" fmla="*/ 441704 h 835479"/>
                <a:gd name="connsiteX47" fmla="*/ 4363890 w 6858000"/>
                <a:gd name="connsiteY47" fmla="*/ 450658 h 835479"/>
                <a:gd name="connsiteX48" fmla="*/ 4482003 w 6858000"/>
                <a:gd name="connsiteY48" fmla="*/ 449896 h 835479"/>
                <a:gd name="connsiteX49" fmla="*/ 4659173 w 6858000"/>
                <a:gd name="connsiteY49" fmla="*/ 389886 h 835479"/>
                <a:gd name="connsiteX50" fmla="*/ 4677654 w 6858000"/>
                <a:gd name="connsiteY50" fmla="*/ 381884 h 835479"/>
                <a:gd name="connsiteX51" fmla="*/ 4767763 w 6858000"/>
                <a:gd name="connsiteY51" fmla="*/ 371977 h 835479"/>
                <a:gd name="connsiteX52" fmla="*/ 4800482 w 6858000"/>
                <a:gd name="connsiteY52" fmla="*/ 370668 h 835479"/>
                <a:gd name="connsiteX53" fmla="*/ 4800483 w 6858000"/>
                <a:gd name="connsiteY53" fmla="*/ 370668 h 835479"/>
                <a:gd name="connsiteX54" fmla="*/ 4828916 w 6858000"/>
                <a:gd name="connsiteY54" fmla="*/ 385504 h 835479"/>
                <a:gd name="connsiteX55" fmla="*/ 4863342 w 6858000"/>
                <a:gd name="connsiteY55" fmla="*/ 407685 h 835479"/>
                <a:gd name="connsiteX56" fmla="*/ 4889274 w 6858000"/>
                <a:gd name="connsiteY56" fmla="*/ 415214 h 835479"/>
                <a:gd name="connsiteX57" fmla="*/ 4912167 w 6858000"/>
                <a:gd name="connsiteY57" fmla="*/ 413509 h 835479"/>
                <a:gd name="connsiteX58" fmla="*/ 4933803 w 6858000"/>
                <a:gd name="connsiteY58" fmla="*/ 412107 h 835479"/>
                <a:gd name="connsiteX59" fmla="*/ 4933804 w 6858000"/>
                <a:gd name="connsiteY59" fmla="*/ 412107 h 835479"/>
                <a:gd name="connsiteX60" fmla="*/ 4952672 w 6858000"/>
                <a:gd name="connsiteY60" fmla="*/ 416866 h 835479"/>
                <a:gd name="connsiteX61" fmla="*/ 4957452 w 6858000"/>
                <a:gd name="connsiteY61" fmla="*/ 419659 h 835479"/>
                <a:gd name="connsiteX62" fmla="*/ 4961455 w 6858000"/>
                <a:gd name="connsiteY62" fmla="*/ 420937 h 835479"/>
                <a:gd name="connsiteX63" fmla="*/ 4987037 w 6858000"/>
                <a:gd name="connsiteY63" fmla="*/ 436941 h 835479"/>
                <a:gd name="connsiteX64" fmla="*/ 5041521 w 6858000"/>
                <a:gd name="connsiteY64" fmla="*/ 463420 h 835479"/>
                <a:gd name="connsiteX65" fmla="*/ 5041527 w 6858000"/>
                <a:gd name="connsiteY65" fmla="*/ 463422 h 835479"/>
                <a:gd name="connsiteX66" fmla="*/ 5064789 w 6858000"/>
                <a:gd name="connsiteY66" fmla="*/ 468043 h 835479"/>
                <a:gd name="connsiteX67" fmla="*/ 5070584 w 6858000"/>
                <a:gd name="connsiteY67" fmla="*/ 470217 h 835479"/>
                <a:gd name="connsiteX68" fmla="*/ 5072375 w 6858000"/>
                <a:gd name="connsiteY68" fmla="*/ 470636 h 835479"/>
                <a:gd name="connsiteX69" fmla="*/ 5087443 w 6858000"/>
                <a:gd name="connsiteY69" fmla="*/ 476540 h 835479"/>
                <a:gd name="connsiteX70" fmla="*/ 5133219 w 6858000"/>
                <a:gd name="connsiteY70" fmla="*/ 489567 h 835479"/>
                <a:gd name="connsiteX71" fmla="*/ 5133224 w 6858000"/>
                <a:gd name="connsiteY71" fmla="*/ 489569 h 835479"/>
                <a:gd name="connsiteX72" fmla="*/ 5166112 w 6858000"/>
                <a:gd name="connsiteY72" fmla="*/ 482853 h 835479"/>
                <a:gd name="connsiteX73" fmla="*/ 5166113 w 6858000"/>
                <a:gd name="connsiteY73" fmla="*/ 482853 h 835479"/>
                <a:gd name="connsiteX74" fmla="*/ 5172090 w 6858000"/>
                <a:gd name="connsiteY74" fmla="*/ 483545 h 835479"/>
                <a:gd name="connsiteX75" fmla="*/ 5179067 w 6858000"/>
                <a:gd name="connsiteY75" fmla="*/ 486091 h 835479"/>
                <a:gd name="connsiteX76" fmla="*/ 5229432 w 6858000"/>
                <a:gd name="connsiteY76" fmla="*/ 485925 h 835479"/>
                <a:gd name="connsiteX77" fmla="*/ 5243613 w 6858000"/>
                <a:gd name="connsiteY77" fmla="*/ 478254 h 835479"/>
                <a:gd name="connsiteX78" fmla="*/ 5272795 w 6858000"/>
                <a:gd name="connsiteY78" fmla="*/ 462468 h 835479"/>
                <a:gd name="connsiteX79" fmla="*/ 5312287 w 6858000"/>
                <a:gd name="connsiteY79" fmla="*/ 438565 h 835479"/>
                <a:gd name="connsiteX80" fmla="*/ 5321350 w 6858000"/>
                <a:gd name="connsiteY80" fmla="*/ 437509 h 835479"/>
                <a:gd name="connsiteX81" fmla="*/ 5326162 w 6858000"/>
                <a:gd name="connsiteY81" fmla="*/ 435035 h 835479"/>
                <a:gd name="connsiteX82" fmla="*/ 5355013 w 6858000"/>
                <a:gd name="connsiteY82" fmla="*/ 433589 h 835479"/>
                <a:gd name="connsiteX83" fmla="*/ 5355014 w 6858000"/>
                <a:gd name="connsiteY83" fmla="*/ 433589 h 835479"/>
                <a:gd name="connsiteX84" fmla="*/ 5385384 w 6858000"/>
                <a:gd name="connsiteY84" fmla="*/ 438465 h 835479"/>
                <a:gd name="connsiteX85" fmla="*/ 5425582 w 6858000"/>
                <a:gd name="connsiteY85" fmla="*/ 446656 h 835479"/>
                <a:gd name="connsiteX86" fmla="*/ 5480637 w 6858000"/>
                <a:gd name="connsiteY86" fmla="*/ 458278 h 835479"/>
                <a:gd name="connsiteX87" fmla="*/ 5507667 w 6858000"/>
                <a:gd name="connsiteY87" fmla="*/ 462803 h 835479"/>
                <a:gd name="connsiteX88" fmla="*/ 5531691 w 6858000"/>
                <a:gd name="connsiteY88" fmla="*/ 452184 h 835479"/>
                <a:gd name="connsiteX89" fmla="*/ 5531692 w 6858000"/>
                <a:gd name="connsiteY89" fmla="*/ 452183 h 835479"/>
                <a:gd name="connsiteX90" fmla="*/ 5547577 w 6858000"/>
                <a:gd name="connsiteY90" fmla="*/ 442037 h 835479"/>
                <a:gd name="connsiteX91" fmla="*/ 5547578 w 6858000"/>
                <a:gd name="connsiteY91" fmla="*/ 442037 h 835479"/>
                <a:gd name="connsiteX92" fmla="*/ 5562746 w 6858000"/>
                <a:gd name="connsiteY92" fmla="*/ 451610 h 835479"/>
                <a:gd name="connsiteX93" fmla="*/ 5704483 w 6858000"/>
                <a:gd name="connsiteY93" fmla="*/ 522858 h 835479"/>
                <a:gd name="connsiteX94" fmla="*/ 5740488 w 6858000"/>
                <a:gd name="connsiteY94" fmla="*/ 528765 h 835479"/>
                <a:gd name="connsiteX95" fmla="*/ 5760873 w 6858000"/>
                <a:gd name="connsiteY95" fmla="*/ 537529 h 835479"/>
                <a:gd name="connsiteX96" fmla="*/ 5883751 w 6858000"/>
                <a:gd name="connsiteY96" fmla="*/ 625924 h 835479"/>
                <a:gd name="connsiteX97" fmla="*/ 5883755 w 6858000"/>
                <a:gd name="connsiteY97" fmla="*/ 625926 h 835479"/>
                <a:gd name="connsiteX98" fmla="*/ 5935945 w 6858000"/>
                <a:gd name="connsiteY98" fmla="*/ 643829 h 835479"/>
                <a:gd name="connsiteX99" fmla="*/ 5935949 w 6858000"/>
                <a:gd name="connsiteY99" fmla="*/ 643830 h 835479"/>
                <a:gd name="connsiteX100" fmla="*/ 5993289 w 6858000"/>
                <a:gd name="connsiteY100" fmla="*/ 640211 h 835479"/>
                <a:gd name="connsiteX101" fmla="*/ 5993290 w 6858000"/>
                <a:gd name="connsiteY101" fmla="*/ 640210 h 835479"/>
                <a:gd name="connsiteX102" fmla="*/ 6026439 w 6858000"/>
                <a:gd name="connsiteY102" fmla="*/ 633735 h 835479"/>
                <a:gd name="connsiteX103" fmla="*/ 6108737 w 6858000"/>
                <a:gd name="connsiteY103" fmla="*/ 577534 h 835479"/>
                <a:gd name="connsiteX104" fmla="*/ 6133313 w 6858000"/>
                <a:gd name="connsiteY104" fmla="*/ 563843 h 835479"/>
                <a:gd name="connsiteX105" fmla="*/ 6133314 w 6858000"/>
                <a:gd name="connsiteY105" fmla="*/ 563843 h 835479"/>
                <a:gd name="connsiteX106" fmla="*/ 6143189 w 6858000"/>
                <a:gd name="connsiteY106" fmla="*/ 567542 h 835479"/>
                <a:gd name="connsiteX107" fmla="*/ 6155599 w 6858000"/>
                <a:gd name="connsiteY107" fmla="*/ 579438 h 835479"/>
                <a:gd name="connsiteX108" fmla="*/ 6155602 w 6858000"/>
                <a:gd name="connsiteY108" fmla="*/ 579440 h 835479"/>
                <a:gd name="connsiteX109" fmla="*/ 6228756 w 6858000"/>
                <a:gd name="connsiteY109" fmla="*/ 618111 h 835479"/>
                <a:gd name="connsiteX110" fmla="*/ 6361539 w 6858000"/>
                <a:gd name="connsiteY110" fmla="*/ 635448 h 835479"/>
                <a:gd name="connsiteX111" fmla="*/ 6361538 w 6858000"/>
                <a:gd name="connsiteY111" fmla="*/ 635448 h 835479"/>
                <a:gd name="connsiteX112" fmla="*/ 6228755 w 6858000"/>
                <a:gd name="connsiteY112" fmla="*/ 618111 h 835479"/>
                <a:gd name="connsiteX113" fmla="*/ 6155601 w 6858000"/>
                <a:gd name="connsiteY113" fmla="*/ 579440 h 835479"/>
                <a:gd name="connsiteX114" fmla="*/ 6155599 w 6858000"/>
                <a:gd name="connsiteY114" fmla="*/ 579438 h 835479"/>
                <a:gd name="connsiteX115" fmla="*/ 6133314 w 6858000"/>
                <a:gd name="connsiteY115" fmla="*/ 563843 h 835479"/>
                <a:gd name="connsiteX116" fmla="*/ 6108738 w 6858000"/>
                <a:gd name="connsiteY116" fmla="*/ 577534 h 835479"/>
                <a:gd name="connsiteX117" fmla="*/ 6026440 w 6858000"/>
                <a:gd name="connsiteY117" fmla="*/ 633735 h 835479"/>
                <a:gd name="connsiteX118" fmla="*/ 5993291 w 6858000"/>
                <a:gd name="connsiteY118" fmla="*/ 640210 h 835479"/>
                <a:gd name="connsiteX119" fmla="*/ 5993289 w 6858000"/>
                <a:gd name="connsiteY119" fmla="*/ 640211 h 835479"/>
                <a:gd name="connsiteX120" fmla="*/ 5964476 w 6858000"/>
                <a:gd name="connsiteY120" fmla="*/ 643664 h 835479"/>
                <a:gd name="connsiteX121" fmla="*/ 5935949 w 6858000"/>
                <a:gd name="connsiteY121" fmla="*/ 643830 h 835479"/>
                <a:gd name="connsiteX122" fmla="*/ 5935948 w 6858000"/>
                <a:gd name="connsiteY122" fmla="*/ 643830 h 835479"/>
                <a:gd name="connsiteX123" fmla="*/ 5935945 w 6858000"/>
                <a:gd name="connsiteY123" fmla="*/ 643829 h 835479"/>
                <a:gd name="connsiteX124" fmla="*/ 5909350 w 6858000"/>
                <a:gd name="connsiteY124" fmla="*/ 636949 h 835479"/>
                <a:gd name="connsiteX125" fmla="*/ 5883755 w 6858000"/>
                <a:gd name="connsiteY125" fmla="*/ 625926 h 835479"/>
                <a:gd name="connsiteX126" fmla="*/ 5883750 w 6858000"/>
                <a:gd name="connsiteY126" fmla="*/ 625924 h 835479"/>
                <a:gd name="connsiteX127" fmla="*/ 5760872 w 6858000"/>
                <a:gd name="connsiteY127" fmla="*/ 537529 h 835479"/>
                <a:gd name="connsiteX128" fmla="*/ 5740487 w 6858000"/>
                <a:gd name="connsiteY128" fmla="*/ 528765 h 835479"/>
                <a:gd name="connsiteX129" fmla="*/ 5704482 w 6858000"/>
                <a:gd name="connsiteY129" fmla="*/ 522858 h 835479"/>
                <a:gd name="connsiteX130" fmla="*/ 5562745 w 6858000"/>
                <a:gd name="connsiteY130" fmla="*/ 451610 h 835479"/>
                <a:gd name="connsiteX131" fmla="*/ 5547577 w 6858000"/>
                <a:gd name="connsiteY131" fmla="*/ 442037 h 835479"/>
                <a:gd name="connsiteX132" fmla="*/ 5531693 w 6858000"/>
                <a:gd name="connsiteY132" fmla="*/ 452183 h 835479"/>
                <a:gd name="connsiteX133" fmla="*/ 5531691 w 6858000"/>
                <a:gd name="connsiteY133" fmla="*/ 452184 h 835479"/>
                <a:gd name="connsiteX134" fmla="*/ 5520421 w 6858000"/>
                <a:gd name="connsiteY134" fmla="*/ 460582 h 835479"/>
                <a:gd name="connsiteX135" fmla="*/ 5507667 w 6858000"/>
                <a:gd name="connsiteY135" fmla="*/ 462803 h 835479"/>
                <a:gd name="connsiteX136" fmla="*/ 5507666 w 6858000"/>
                <a:gd name="connsiteY136" fmla="*/ 462803 h 835479"/>
                <a:gd name="connsiteX137" fmla="*/ 5480636 w 6858000"/>
                <a:gd name="connsiteY137" fmla="*/ 458278 h 835479"/>
                <a:gd name="connsiteX138" fmla="*/ 5425581 w 6858000"/>
                <a:gd name="connsiteY138" fmla="*/ 446656 h 835479"/>
                <a:gd name="connsiteX139" fmla="*/ 5385383 w 6858000"/>
                <a:gd name="connsiteY139" fmla="*/ 438465 h 835479"/>
                <a:gd name="connsiteX140" fmla="*/ 5355013 w 6858000"/>
                <a:gd name="connsiteY140" fmla="*/ 433589 h 835479"/>
                <a:gd name="connsiteX141" fmla="*/ 5321350 w 6858000"/>
                <a:gd name="connsiteY141" fmla="*/ 437509 h 835479"/>
                <a:gd name="connsiteX142" fmla="*/ 5272796 w 6858000"/>
                <a:gd name="connsiteY142" fmla="*/ 462468 h 835479"/>
                <a:gd name="connsiteX143" fmla="*/ 5243613 w 6858000"/>
                <a:gd name="connsiteY143" fmla="*/ 478254 h 835479"/>
                <a:gd name="connsiteX144" fmla="*/ 5229433 w 6858000"/>
                <a:gd name="connsiteY144" fmla="*/ 485925 h 835479"/>
                <a:gd name="connsiteX145" fmla="*/ 5179067 w 6858000"/>
                <a:gd name="connsiteY145" fmla="*/ 486091 h 835479"/>
                <a:gd name="connsiteX146" fmla="*/ 5179066 w 6858000"/>
                <a:gd name="connsiteY146" fmla="*/ 486091 h 835479"/>
                <a:gd name="connsiteX147" fmla="*/ 5172089 w 6858000"/>
                <a:gd name="connsiteY147" fmla="*/ 483545 h 835479"/>
                <a:gd name="connsiteX148" fmla="*/ 5166113 w 6858000"/>
                <a:gd name="connsiteY148" fmla="*/ 482853 h 835479"/>
                <a:gd name="connsiteX149" fmla="*/ 5133224 w 6858000"/>
                <a:gd name="connsiteY149" fmla="*/ 489569 h 835479"/>
                <a:gd name="connsiteX150" fmla="*/ 5133223 w 6858000"/>
                <a:gd name="connsiteY150" fmla="*/ 489569 h 835479"/>
                <a:gd name="connsiteX151" fmla="*/ 5133219 w 6858000"/>
                <a:gd name="connsiteY151" fmla="*/ 489567 h 835479"/>
                <a:gd name="connsiteX152" fmla="*/ 5102460 w 6858000"/>
                <a:gd name="connsiteY152" fmla="*/ 482424 h 835479"/>
                <a:gd name="connsiteX153" fmla="*/ 5087443 w 6858000"/>
                <a:gd name="connsiteY153" fmla="*/ 476540 h 835479"/>
                <a:gd name="connsiteX154" fmla="*/ 5087422 w 6858000"/>
                <a:gd name="connsiteY154" fmla="*/ 476534 h 835479"/>
                <a:gd name="connsiteX155" fmla="*/ 5070584 w 6858000"/>
                <a:gd name="connsiteY155" fmla="*/ 470217 h 835479"/>
                <a:gd name="connsiteX156" fmla="*/ 5041527 w 6858000"/>
                <a:gd name="connsiteY156" fmla="*/ 463422 h 835479"/>
                <a:gd name="connsiteX157" fmla="*/ 5041520 w 6858000"/>
                <a:gd name="connsiteY157" fmla="*/ 463420 h 835479"/>
                <a:gd name="connsiteX158" fmla="*/ 4987036 w 6858000"/>
                <a:gd name="connsiteY158" fmla="*/ 436941 h 835479"/>
                <a:gd name="connsiteX159" fmla="*/ 4957452 w 6858000"/>
                <a:gd name="connsiteY159" fmla="*/ 419659 h 835479"/>
                <a:gd name="connsiteX160" fmla="*/ 4933804 w 6858000"/>
                <a:gd name="connsiteY160" fmla="*/ 412107 h 835479"/>
                <a:gd name="connsiteX161" fmla="*/ 4912168 w 6858000"/>
                <a:gd name="connsiteY161" fmla="*/ 413509 h 835479"/>
                <a:gd name="connsiteX162" fmla="*/ 4889275 w 6858000"/>
                <a:gd name="connsiteY162" fmla="*/ 415214 h 835479"/>
                <a:gd name="connsiteX163" fmla="*/ 4889274 w 6858000"/>
                <a:gd name="connsiteY163" fmla="*/ 415214 h 835479"/>
                <a:gd name="connsiteX164" fmla="*/ 4867613 w 6858000"/>
                <a:gd name="connsiteY164" fmla="*/ 410436 h 835479"/>
                <a:gd name="connsiteX165" fmla="*/ 4863342 w 6858000"/>
                <a:gd name="connsiteY165" fmla="*/ 407685 h 835479"/>
                <a:gd name="connsiteX166" fmla="*/ 4857316 w 6858000"/>
                <a:gd name="connsiteY166" fmla="*/ 405935 h 835479"/>
                <a:gd name="connsiteX167" fmla="*/ 4828915 w 6858000"/>
                <a:gd name="connsiteY167" fmla="*/ 385504 h 835479"/>
                <a:gd name="connsiteX168" fmla="*/ 4800482 w 6858000"/>
                <a:gd name="connsiteY168" fmla="*/ 370668 h 835479"/>
                <a:gd name="connsiteX169" fmla="*/ 4767764 w 6858000"/>
                <a:gd name="connsiteY169" fmla="*/ 371977 h 835479"/>
                <a:gd name="connsiteX170" fmla="*/ 4677655 w 6858000"/>
                <a:gd name="connsiteY170" fmla="*/ 381884 h 835479"/>
                <a:gd name="connsiteX171" fmla="*/ 4659174 w 6858000"/>
                <a:gd name="connsiteY171" fmla="*/ 389886 h 835479"/>
                <a:gd name="connsiteX172" fmla="*/ 4482004 w 6858000"/>
                <a:gd name="connsiteY172" fmla="*/ 449896 h 835479"/>
                <a:gd name="connsiteX173" fmla="*/ 4363890 w 6858000"/>
                <a:gd name="connsiteY173" fmla="*/ 450658 h 835479"/>
                <a:gd name="connsiteX174" fmla="*/ 4363889 w 6858000"/>
                <a:gd name="connsiteY174" fmla="*/ 450658 h 835479"/>
                <a:gd name="connsiteX175" fmla="*/ 4324644 w 6858000"/>
                <a:gd name="connsiteY175" fmla="*/ 441704 h 835479"/>
                <a:gd name="connsiteX176" fmla="*/ 4253013 w 6858000"/>
                <a:gd name="connsiteY176" fmla="*/ 401888 h 835479"/>
                <a:gd name="connsiteX177" fmla="*/ 4165382 w 6858000"/>
                <a:gd name="connsiteY177" fmla="*/ 392362 h 835479"/>
                <a:gd name="connsiteX178" fmla="*/ 4165383 w 6858000"/>
                <a:gd name="connsiteY178" fmla="*/ 392362 h 835479"/>
                <a:gd name="connsiteX179" fmla="*/ 4192387 w 6858000"/>
                <a:gd name="connsiteY179" fmla="*/ 396267 h 835479"/>
                <a:gd name="connsiteX180" fmla="*/ 4192386 w 6858000"/>
                <a:gd name="connsiteY180" fmla="*/ 396267 h 835479"/>
                <a:gd name="connsiteX181" fmla="*/ 4165382 w 6858000"/>
                <a:gd name="connsiteY181" fmla="*/ 392362 h 835479"/>
                <a:gd name="connsiteX182" fmla="*/ 3885337 w 6858000"/>
                <a:gd name="connsiteY182" fmla="*/ 379980 h 835479"/>
                <a:gd name="connsiteX183" fmla="*/ 3885338 w 6858000"/>
                <a:gd name="connsiteY183" fmla="*/ 379980 h 835479"/>
                <a:gd name="connsiteX184" fmla="*/ 3885341 w 6858000"/>
                <a:gd name="connsiteY184" fmla="*/ 379982 h 835479"/>
                <a:gd name="connsiteX185" fmla="*/ 3962157 w 6858000"/>
                <a:gd name="connsiteY185" fmla="*/ 411865 h 835479"/>
                <a:gd name="connsiteX186" fmla="*/ 3962159 w 6858000"/>
                <a:gd name="connsiteY186" fmla="*/ 411865 h 835479"/>
                <a:gd name="connsiteX187" fmla="*/ 4043837 w 6858000"/>
                <a:gd name="connsiteY187" fmla="*/ 396173 h 835479"/>
                <a:gd name="connsiteX188" fmla="*/ 4043838 w 6858000"/>
                <a:gd name="connsiteY188" fmla="*/ 396172 h 835479"/>
                <a:gd name="connsiteX189" fmla="*/ 4103824 w 6858000"/>
                <a:gd name="connsiteY189" fmla="*/ 381051 h 835479"/>
                <a:gd name="connsiteX190" fmla="*/ 4103825 w 6858000"/>
                <a:gd name="connsiteY190" fmla="*/ 381051 h 835479"/>
                <a:gd name="connsiteX191" fmla="*/ 4134255 w 6858000"/>
                <a:gd name="connsiteY191" fmla="*/ 383018 h 835479"/>
                <a:gd name="connsiteX192" fmla="*/ 4165381 w 6858000"/>
                <a:gd name="connsiteY192" fmla="*/ 392362 h 835479"/>
                <a:gd name="connsiteX193" fmla="*/ 4103825 w 6858000"/>
                <a:gd name="connsiteY193" fmla="*/ 381051 h 835479"/>
                <a:gd name="connsiteX194" fmla="*/ 4043839 w 6858000"/>
                <a:gd name="connsiteY194" fmla="*/ 396172 h 835479"/>
                <a:gd name="connsiteX195" fmla="*/ 4043837 w 6858000"/>
                <a:gd name="connsiteY195" fmla="*/ 396173 h 835479"/>
                <a:gd name="connsiteX196" fmla="*/ 4002409 w 6858000"/>
                <a:gd name="connsiteY196" fmla="*/ 409475 h 835479"/>
                <a:gd name="connsiteX197" fmla="*/ 3962159 w 6858000"/>
                <a:gd name="connsiteY197" fmla="*/ 411865 h 835479"/>
                <a:gd name="connsiteX198" fmla="*/ 3962158 w 6858000"/>
                <a:gd name="connsiteY198" fmla="*/ 411865 h 835479"/>
                <a:gd name="connsiteX199" fmla="*/ 3962157 w 6858000"/>
                <a:gd name="connsiteY199" fmla="*/ 411865 h 835479"/>
                <a:gd name="connsiteX200" fmla="*/ 3923124 w 6858000"/>
                <a:gd name="connsiteY200" fmla="*/ 402361 h 835479"/>
                <a:gd name="connsiteX201" fmla="*/ 3885341 w 6858000"/>
                <a:gd name="connsiteY201" fmla="*/ 379982 h 835479"/>
                <a:gd name="connsiteX202" fmla="*/ 3669899 w 6858000"/>
                <a:gd name="connsiteY202" fmla="*/ 394577 h 835479"/>
                <a:gd name="connsiteX203" fmla="*/ 3680163 w 6858000"/>
                <a:gd name="connsiteY203" fmla="*/ 397173 h 835479"/>
                <a:gd name="connsiteX204" fmla="*/ 3734836 w 6858000"/>
                <a:gd name="connsiteY204" fmla="*/ 393125 h 835479"/>
                <a:gd name="connsiteX205" fmla="*/ 3734837 w 6858000"/>
                <a:gd name="connsiteY205" fmla="*/ 393125 h 835479"/>
                <a:gd name="connsiteX206" fmla="*/ 3754652 w 6858000"/>
                <a:gd name="connsiteY206" fmla="*/ 393507 h 835479"/>
                <a:gd name="connsiteX207" fmla="*/ 3789775 w 6858000"/>
                <a:gd name="connsiteY207" fmla="*/ 399864 h 835479"/>
                <a:gd name="connsiteX208" fmla="*/ 3822471 w 6858000"/>
                <a:gd name="connsiteY208" fmla="*/ 384932 h 835479"/>
                <a:gd name="connsiteX209" fmla="*/ 3852618 w 6858000"/>
                <a:gd name="connsiteY209" fmla="*/ 370597 h 835479"/>
                <a:gd name="connsiteX210" fmla="*/ 3852619 w 6858000"/>
                <a:gd name="connsiteY210" fmla="*/ 370597 h 835479"/>
                <a:gd name="connsiteX211" fmla="*/ 3868763 w 6858000"/>
                <a:gd name="connsiteY211" fmla="*/ 371377 h 835479"/>
                <a:gd name="connsiteX212" fmla="*/ 3885336 w 6858000"/>
                <a:gd name="connsiteY212" fmla="*/ 379980 h 835479"/>
                <a:gd name="connsiteX213" fmla="*/ 3852619 w 6858000"/>
                <a:gd name="connsiteY213" fmla="*/ 370597 h 835479"/>
                <a:gd name="connsiteX214" fmla="*/ 3822472 w 6858000"/>
                <a:gd name="connsiteY214" fmla="*/ 384932 h 835479"/>
                <a:gd name="connsiteX215" fmla="*/ 3789776 w 6858000"/>
                <a:gd name="connsiteY215" fmla="*/ 399864 h 835479"/>
                <a:gd name="connsiteX216" fmla="*/ 3789775 w 6858000"/>
                <a:gd name="connsiteY216" fmla="*/ 399864 h 835479"/>
                <a:gd name="connsiteX217" fmla="*/ 3754651 w 6858000"/>
                <a:gd name="connsiteY217" fmla="*/ 393507 h 835479"/>
                <a:gd name="connsiteX218" fmla="*/ 3734837 w 6858000"/>
                <a:gd name="connsiteY218" fmla="*/ 393125 h 835479"/>
                <a:gd name="connsiteX219" fmla="*/ 3680163 w 6858000"/>
                <a:gd name="connsiteY219" fmla="*/ 397173 h 835479"/>
                <a:gd name="connsiteX220" fmla="*/ 3680162 w 6858000"/>
                <a:gd name="connsiteY220" fmla="*/ 397173 h 835479"/>
                <a:gd name="connsiteX221" fmla="*/ 2836171 w 6858000"/>
                <a:gd name="connsiteY221" fmla="*/ 465063 h 835479"/>
                <a:gd name="connsiteX222" fmla="*/ 2848792 w 6858000"/>
                <a:gd name="connsiteY222" fmla="*/ 456372 h 835479"/>
                <a:gd name="connsiteX223" fmla="*/ 2897784 w 6858000"/>
                <a:gd name="connsiteY223" fmla="*/ 440769 h 835479"/>
                <a:gd name="connsiteX224" fmla="*/ 2903549 w 6858000"/>
                <a:gd name="connsiteY224" fmla="*/ 439740 h 835479"/>
                <a:gd name="connsiteX225" fmla="*/ 2914327 w 6858000"/>
                <a:gd name="connsiteY225" fmla="*/ 436466 h 835479"/>
                <a:gd name="connsiteX226" fmla="*/ 2947858 w 6858000"/>
                <a:gd name="connsiteY226" fmla="*/ 431835 h 835479"/>
                <a:gd name="connsiteX227" fmla="*/ 2947861 w 6858000"/>
                <a:gd name="connsiteY227" fmla="*/ 431834 h 835479"/>
                <a:gd name="connsiteX228" fmla="*/ 2947862 w 6858000"/>
                <a:gd name="connsiteY228" fmla="*/ 431834 h 835479"/>
                <a:gd name="connsiteX229" fmla="*/ 2982148 w 6858000"/>
                <a:gd name="connsiteY229" fmla="*/ 435418 h 835479"/>
                <a:gd name="connsiteX230" fmla="*/ 3077401 w 6858000"/>
                <a:gd name="connsiteY230" fmla="*/ 447111 h 835479"/>
                <a:gd name="connsiteX231" fmla="*/ 3172653 w 6858000"/>
                <a:gd name="connsiteY231" fmla="*/ 434656 h 835479"/>
                <a:gd name="connsiteX232" fmla="*/ 3489466 w 6858000"/>
                <a:gd name="connsiteY232" fmla="*/ 387029 h 835479"/>
                <a:gd name="connsiteX233" fmla="*/ 3544712 w 6858000"/>
                <a:gd name="connsiteY233" fmla="*/ 364930 h 835479"/>
                <a:gd name="connsiteX234" fmla="*/ 3574407 w 6858000"/>
                <a:gd name="connsiteY234" fmla="*/ 347308 h 835479"/>
                <a:gd name="connsiteX235" fmla="*/ 3574408 w 6858000"/>
                <a:gd name="connsiteY235" fmla="*/ 347308 h 835479"/>
                <a:gd name="connsiteX236" fmla="*/ 3606817 w 6858000"/>
                <a:gd name="connsiteY236" fmla="*/ 359406 h 835479"/>
                <a:gd name="connsiteX237" fmla="*/ 3630632 w 6858000"/>
                <a:gd name="connsiteY237" fmla="*/ 372932 h 835479"/>
                <a:gd name="connsiteX238" fmla="*/ 3651953 w 6858000"/>
                <a:gd name="connsiteY238" fmla="*/ 388826 h 835479"/>
                <a:gd name="connsiteX239" fmla="*/ 3630631 w 6858000"/>
                <a:gd name="connsiteY239" fmla="*/ 372932 h 835479"/>
                <a:gd name="connsiteX240" fmla="*/ 3606816 w 6858000"/>
                <a:gd name="connsiteY240" fmla="*/ 359406 h 835479"/>
                <a:gd name="connsiteX241" fmla="*/ 3587173 w 6858000"/>
                <a:gd name="connsiteY241" fmla="*/ 349660 h 835479"/>
                <a:gd name="connsiteX242" fmla="*/ 3574407 w 6858000"/>
                <a:gd name="connsiteY242" fmla="*/ 347308 h 835479"/>
                <a:gd name="connsiteX243" fmla="*/ 3562320 w 6858000"/>
                <a:gd name="connsiteY243" fmla="*/ 352387 h 835479"/>
                <a:gd name="connsiteX244" fmla="*/ 3544713 w 6858000"/>
                <a:gd name="connsiteY244" fmla="*/ 364930 h 835479"/>
                <a:gd name="connsiteX245" fmla="*/ 3489467 w 6858000"/>
                <a:gd name="connsiteY245" fmla="*/ 387029 h 835479"/>
                <a:gd name="connsiteX246" fmla="*/ 3172654 w 6858000"/>
                <a:gd name="connsiteY246" fmla="*/ 434656 h 835479"/>
                <a:gd name="connsiteX247" fmla="*/ 3077401 w 6858000"/>
                <a:gd name="connsiteY247" fmla="*/ 447111 h 835479"/>
                <a:gd name="connsiteX248" fmla="*/ 3077400 w 6858000"/>
                <a:gd name="connsiteY248" fmla="*/ 447111 h 835479"/>
                <a:gd name="connsiteX249" fmla="*/ 2982147 w 6858000"/>
                <a:gd name="connsiteY249" fmla="*/ 435418 h 835479"/>
                <a:gd name="connsiteX250" fmla="*/ 2947862 w 6858000"/>
                <a:gd name="connsiteY250" fmla="*/ 431834 h 835479"/>
                <a:gd name="connsiteX251" fmla="*/ 2947858 w 6858000"/>
                <a:gd name="connsiteY251" fmla="*/ 431835 h 835479"/>
                <a:gd name="connsiteX252" fmla="*/ 2903549 w 6858000"/>
                <a:gd name="connsiteY252" fmla="*/ 439740 h 835479"/>
                <a:gd name="connsiteX253" fmla="*/ 2848793 w 6858000"/>
                <a:gd name="connsiteY253" fmla="*/ 456372 h 835479"/>
                <a:gd name="connsiteX254" fmla="*/ 2836172 w 6858000"/>
                <a:gd name="connsiteY254" fmla="*/ 465063 h 835479"/>
                <a:gd name="connsiteX255" fmla="*/ 1268757 w 6858000"/>
                <a:gd name="connsiteY255" fmla="*/ 18376 h 835479"/>
                <a:gd name="connsiteX256" fmla="*/ 1286069 w 6858000"/>
                <a:gd name="connsiteY256" fmla="*/ 23543 h 835479"/>
                <a:gd name="connsiteX257" fmla="*/ 1350627 w 6858000"/>
                <a:gd name="connsiteY257" fmla="*/ 45880 h 835479"/>
                <a:gd name="connsiteX258" fmla="*/ 1413839 w 6858000"/>
                <a:gd name="connsiteY258" fmla="*/ 40286 h 835479"/>
                <a:gd name="connsiteX259" fmla="*/ 1350626 w 6858000"/>
                <a:gd name="connsiteY259" fmla="*/ 45881 h 835479"/>
                <a:gd name="connsiteX260" fmla="*/ 1286068 w 6858000"/>
                <a:gd name="connsiteY260" fmla="*/ 23543 h 835479"/>
                <a:gd name="connsiteX261" fmla="*/ 313532 w 6858000"/>
                <a:gd name="connsiteY261" fmla="*/ 14019 h 835479"/>
                <a:gd name="connsiteX262" fmla="*/ 313533 w 6858000"/>
                <a:gd name="connsiteY262" fmla="*/ 14018 h 835479"/>
                <a:gd name="connsiteX263" fmla="*/ 338870 w 6858000"/>
                <a:gd name="connsiteY263" fmla="*/ 13446 h 835479"/>
                <a:gd name="connsiteX264" fmla="*/ 338902 w 6858000"/>
                <a:gd name="connsiteY264" fmla="*/ 13453 h 835479"/>
                <a:gd name="connsiteX265" fmla="*/ 395639 w 6858000"/>
                <a:gd name="connsiteY265" fmla="*/ 23353 h 835479"/>
                <a:gd name="connsiteX266" fmla="*/ 367327 w 6858000"/>
                <a:gd name="connsiteY266" fmla="*/ 19543 h 835479"/>
                <a:gd name="connsiteX267" fmla="*/ 338902 w 6858000"/>
                <a:gd name="connsiteY267" fmla="*/ 13453 h 835479"/>
                <a:gd name="connsiteX268" fmla="*/ 338869 w 6858000"/>
                <a:gd name="connsiteY268" fmla="*/ 13447 h 835479"/>
                <a:gd name="connsiteX269" fmla="*/ 324057 w 6858000"/>
                <a:gd name="connsiteY269" fmla="*/ 11661 h 835479"/>
                <a:gd name="connsiteX270" fmla="*/ 281567 w 6858000"/>
                <a:gd name="connsiteY270" fmla="*/ 36346 h 835479"/>
                <a:gd name="connsiteX271" fmla="*/ 295414 w 6858000"/>
                <a:gd name="connsiteY271" fmla="*/ 31451 h 835479"/>
                <a:gd name="connsiteX272" fmla="*/ 295414 w 6858000"/>
                <a:gd name="connsiteY272" fmla="*/ 31452 h 835479"/>
                <a:gd name="connsiteX273" fmla="*/ 24485 w 6858000"/>
                <a:gd name="connsiteY273" fmla="*/ 23026 h 835479"/>
                <a:gd name="connsiteX274" fmla="*/ 74128 w 6858000"/>
                <a:gd name="connsiteY274" fmla="*/ 20763 h 835479"/>
                <a:gd name="connsiteX275" fmla="*/ 125860 w 6858000"/>
                <a:gd name="connsiteY275" fmla="*/ 26687 h 835479"/>
                <a:gd name="connsiteX276" fmla="*/ 153386 w 6858000"/>
                <a:gd name="connsiteY276" fmla="*/ 31082 h 835479"/>
                <a:gd name="connsiteX277" fmla="*/ 228943 w 6858000"/>
                <a:gd name="connsiteY277" fmla="*/ 39355 h 835479"/>
                <a:gd name="connsiteX278" fmla="*/ 177270 w 6858000"/>
                <a:gd name="connsiteY278" fmla="*/ 34896 h 835479"/>
                <a:gd name="connsiteX279" fmla="*/ 153386 w 6858000"/>
                <a:gd name="connsiteY279" fmla="*/ 31082 h 835479"/>
                <a:gd name="connsiteX280" fmla="*/ 151568 w 6858000"/>
                <a:gd name="connsiteY280" fmla="*/ 30883 h 835479"/>
                <a:gd name="connsiteX281" fmla="*/ 74128 w 6858000"/>
                <a:gd name="connsiteY281" fmla="*/ 20764 h 835479"/>
                <a:gd name="connsiteX282" fmla="*/ 0 w 6858000"/>
                <a:gd name="connsiteY282" fmla="*/ 29969 h 835479"/>
                <a:gd name="connsiteX283" fmla="*/ 0 w 6858000"/>
                <a:gd name="connsiteY283" fmla="*/ 494077 h 835479"/>
                <a:gd name="connsiteX284" fmla="*/ 2816 w 6858000"/>
                <a:gd name="connsiteY284" fmla="*/ 492950 h 835479"/>
                <a:gd name="connsiteX285" fmla="*/ 63586 w 6858000"/>
                <a:gd name="connsiteY285" fmla="*/ 478851 h 835479"/>
                <a:gd name="connsiteX286" fmla="*/ 176938 w 6858000"/>
                <a:gd name="connsiteY286" fmla="*/ 464945 h 835479"/>
                <a:gd name="connsiteX287" fmla="*/ 200181 w 6858000"/>
                <a:gd name="connsiteY287" fmla="*/ 456943 h 835479"/>
                <a:gd name="connsiteX288" fmla="*/ 340773 w 6858000"/>
                <a:gd name="connsiteY288" fmla="*/ 419031 h 835479"/>
                <a:gd name="connsiteX289" fmla="*/ 453363 w 6858000"/>
                <a:gd name="connsiteY289" fmla="*/ 419796 h 835479"/>
                <a:gd name="connsiteX290" fmla="*/ 462125 w 6858000"/>
                <a:gd name="connsiteY290" fmla="*/ 421510 h 835479"/>
                <a:gd name="connsiteX291" fmla="*/ 505181 w 6858000"/>
                <a:gd name="connsiteY291" fmla="*/ 434082 h 835479"/>
                <a:gd name="connsiteX292" fmla="*/ 571859 w 6858000"/>
                <a:gd name="connsiteY292" fmla="*/ 430654 h 835479"/>
                <a:gd name="connsiteX293" fmla="*/ 617771 w 6858000"/>
                <a:gd name="connsiteY293" fmla="*/ 413317 h 835479"/>
                <a:gd name="connsiteX294" fmla="*/ 674922 w 6858000"/>
                <a:gd name="connsiteY294" fmla="*/ 412555 h 835479"/>
                <a:gd name="connsiteX295" fmla="*/ 740267 w 6858000"/>
                <a:gd name="connsiteY295" fmla="*/ 423414 h 835479"/>
                <a:gd name="connsiteX296" fmla="*/ 769604 w 6858000"/>
                <a:gd name="connsiteY296" fmla="*/ 425700 h 835479"/>
                <a:gd name="connsiteX297" fmla="*/ 850188 w 6858000"/>
                <a:gd name="connsiteY297" fmla="*/ 448180 h 835479"/>
                <a:gd name="connsiteX298" fmla="*/ 898197 w 6858000"/>
                <a:gd name="connsiteY298" fmla="*/ 442656 h 835479"/>
                <a:gd name="connsiteX299" fmla="*/ 945443 w 6858000"/>
                <a:gd name="connsiteY299" fmla="*/ 427796 h 835479"/>
                <a:gd name="connsiteX300" fmla="*/ 975732 w 6858000"/>
                <a:gd name="connsiteY300" fmla="*/ 413507 h 835479"/>
                <a:gd name="connsiteX301" fmla="*/ 1036886 w 6858000"/>
                <a:gd name="connsiteY301" fmla="*/ 403411 h 835479"/>
                <a:gd name="connsiteX302" fmla="*/ 1048124 w 6858000"/>
                <a:gd name="connsiteY302" fmla="*/ 404935 h 835479"/>
                <a:gd name="connsiteX303" fmla="*/ 1230632 w 6858000"/>
                <a:gd name="connsiteY303" fmla="*/ 417509 h 835479"/>
                <a:gd name="connsiteX304" fmla="*/ 1303023 w 6858000"/>
                <a:gd name="connsiteY304" fmla="*/ 437702 h 835479"/>
                <a:gd name="connsiteX305" fmla="*/ 1318455 w 6858000"/>
                <a:gd name="connsiteY305" fmla="*/ 440178 h 835479"/>
                <a:gd name="connsiteX306" fmla="*/ 1472574 w 6858000"/>
                <a:gd name="connsiteY306" fmla="*/ 462849 h 835479"/>
                <a:gd name="connsiteX307" fmla="*/ 1489719 w 6858000"/>
                <a:gd name="connsiteY307" fmla="*/ 463801 h 835479"/>
                <a:gd name="connsiteX308" fmla="*/ 1537536 w 6858000"/>
                <a:gd name="connsiteY308" fmla="*/ 459801 h 835479"/>
                <a:gd name="connsiteX309" fmla="*/ 1650316 w 6858000"/>
                <a:gd name="connsiteY309" fmla="*/ 500950 h 835479"/>
                <a:gd name="connsiteX310" fmla="*/ 1763286 w 6858000"/>
                <a:gd name="connsiteY310" fmla="*/ 515049 h 835479"/>
                <a:gd name="connsiteX311" fmla="*/ 1825392 w 6858000"/>
                <a:gd name="connsiteY311" fmla="*/ 514857 h 835479"/>
                <a:gd name="connsiteX312" fmla="*/ 1869779 w 6858000"/>
                <a:gd name="connsiteY312" fmla="*/ 524955 h 835479"/>
                <a:gd name="connsiteX313" fmla="*/ 1978939 w 6858000"/>
                <a:gd name="connsiteY313" fmla="*/ 555626 h 835479"/>
                <a:gd name="connsiteX314" fmla="*/ 2030377 w 6858000"/>
                <a:gd name="connsiteY314" fmla="*/ 560388 h 835479"/>
                <a:gd name="connsiteX315" fmla="*/ 2085053 w 6858000"/>
                <a:gd name="connsiteY315" fmla="*/ 570677 h 835479"/>
                <a:gd name="connsiteX316" fmla="*/ 2220311 w 6858000"/>
                <a:gd name="connsiteY316" fmla="*/ 616778 h 835479"/>
                <a:gd name="connsiteX317" fmla="*/ 2330805 w 6858000"/>
                <a:gd name="connsiteY317" fmla="*/ 614112 h 835479"/>
                <a:gd name="connsiteX318" fmla="*/ 2401291 w 6858000"/>
                <a:gd name="connsiteY318" fmla="*/ 614682 h 835479"/>
                <a:gd name="connsiteX319" fmla="*/ 2485306 w 6858000"/>
                <a:gd name="connsiteY319" fmla="*/ 629923 h 835479"/>
                <a:gd name="connsiteX320" fmla="*/ 2554078 w 6858000"/>
                <a:gd name="connsiteY320" fmla="*/ 652213 h 835479"/>
                <a:gd name="connsiteX321" fmla="*/ 2649142 w 6858000"/>
                <a:gd name="connsiteY321" fmla="*/ 669930 h 835479"/>
                <a:gd name="connsiteX322" fmla="*/ 2743825 w 6858000"/>
                <a:gd name="connsiteY322" fmla="*/ 704031 h 835479"/>
                <a:gd name="connsiteX323" fmla="*/ 2809929 w 6858000"/>
                <a:gd name="connsiteY323" fmla="*/ 730130 h 835479"/>
                <a:gd name="connsiteX324" fmla="*/ 2901942 w 6858000"/>
                <a:gd name="connsiteY324" fmla="*/ 753181 h 835479"/>
                <a:gd name="connsiteX325" fmla="*/ 3042727 w 6858000"/>
                <a:gd name="connsiteY325" fmla="*/ 769373 h 835479"/>
                <a:gd name="connsiteX326" fmla="*/ 3107499 w 6858000"/>
                <a:gd name="connsiteY326" fmla="*/ 771089 h 835479"/>
                <a:gd name="connsiteX327" fmla="*/ 3209992 w 6858000"/>
                <a:gd name="connsiteY327" fmla="*/ 808998 h 835479"/>
                <a:gd name="connsiteX328" fmla="*/ 3253808 w 6858000"/>
                <a:gd name="connsiteY328" fmla="*/ 827287 h 835479"/>
                <a:gd name="connsiteX329" fmla="*/ 3293243 w 6858000"/>
                <a:gd name="connsiteY329" fmla="*/ 812047 h 835479"/>
                <a:gd name="connsiteX330" fmla="*/ 3318770 w 6858000"/>
                <a:gd name="connsiteY330" fmla="*/ 794520 h 835479"/>
                <a:gd name="connsiteX331" fmla="*/ 3399545 w 6858000"/>
                <a:gd name="connsiteY331" fmla="*/ 809381 h 835479"/>
                <a:gd name="connsiteX332" fmla="*/ 3485274 w 6858000"/>
                <a:gd name="connsiteY332" fmla="*/ 825001 h 835479"/>
                <a:gd name="connsiteX333" fmla="*/ 3546616 w 6858000"/>
                <a:gd name="connsiteY333" fmla="*/ 835479 h 835479"/>
                <a:gd name="connsiteX334" fmla="*/ 3623200 w 6858000"/>
                <a:gd name="connsiteY334" fmla="*/ 827097 h 835479"/>
                <a:gd name="connsiteX335" fmla="*/ 3683590 w 6858000"/>
                <a:gd name="connsiteY335" fmla="*/ 823669 h 835479"/>
                <a:gd name="connsiteX336" fmla="*/ 3732360 w 6858000"/>
                <a:gd name="connsiteY336" fmla="*/ 813953 h 835479"/>
                <a:gd name="connsiteX337" fmla="*/ 3749505 w 6858000"/>
                <a:gd name="connsiteY337" fmla="*/ 808236 h 835479"/>
                <a:gd name="connsiteX338" fmla="*/ 3885337 w 6858000"/>
                <a:gd name="connsiteY338" fmla="*/ 763659 h 835479"/>
                <a:gd name="connsiteX339" fmla="*/ 4030502 w 6858000"/>
                <a:gd name="connsiteY339" fmla="*/ 728034 h 835479"/>
                <a:gd name="connsiteX340" fmla="*/ 4124613 w 6858000"/>
                <a:gd name="connsiteY340" fmla="*/ 750515 h 835479"/>
                <a:gd name="connsiteX341" fmla="*/ 4159666 w 6858000"/>
                <a:gd name="connsiteY341" fmla="*/ 750133 h 835479"/>
                <a:gd name="connsiteX342" fmla="*/ 4320836 w 6858000"/>
                <a:gd name="connsiteY342" fmla="*/ 755277 h 835479"/>
                <a:gd name="connsiteX343" fmla="*/ 4349221 w 6858000"/>
                <a:gd name="connsiteY343" fmla="*/ 760801 h 835479"/>
                <a:gd name="connsiteX344" fmla="*/ 4502578 w 6858000"/>
                <a:gd name="connsiteY344" fmla="*/ 738130 h 835479"/>
                <a:gd name="connsiteX345" fmla="*/ 4558206 w 6858000"/>
                <a:gd name="connsiteY345" fmla="*/ 734320 h 835479"/>
                <a:gd name="connsiteX346" fmla="*/ 4609451 w 6858000"/>
                <a:gd name="connsiteY346" fmla="*/ 728034 h 835479"/>
                <a:gd name="connsiteX347" fmla="*/ 4681082 w 6858000"/>
                <a:gd name="connsiteY347" fmla="*/ 726510 h 835479"/>
                <a:gd name="connsiteX348" fmla="*/ 4755380 w 6858000"/>
                <a:gd name="connsiteY348" fmla="*/ 729368 h 835479"/>
                <a:gd name="connsiteX349" fmla="*/ 4838249 w 6858000"/>
                <a:gd name="connsiteY349" fmla="*/ 728796 h 835479"/>
                <a:gd name="connsiteX350" fmla="*/ 4871018 w 6858000"/>
                <a:gd name="connsiteY350" fmla="*/ 723844 h 835479"/>
                <a:gd name="connsiteX351" fmla="*/ 4959601 w 6858000"/>
                <a:gd name="connsiteY351" fmla="*/ 727272 h 835479"/>
                <a:gd name="connsiteX352" fmla="*/ 5006085 w 6858000"/>
                <a:gd name="connsiteY352" fmla="*/ 721558 h 835479"/>
                <a:gd name="connsiteX353" fmla="*/ 5082669 w 6858000"/>
                <a:gd name="connsiteY353" fmla="*/ 720414 h 835479"/>
                <a:gd name="connsiteX354" fmla="*/ 5107626 w 6858000"/>
                <a:gd name="connsiteY354" fmla="*/ 719079 h 835479"/>
                <a:gd name="connsiteX355" fmla="*/ 5129915 w 6858000"/>
                <a:gd name="connsiteY355" fmla="*/ 718317 h 835479"/>
                <a:gd name="connsiteX356" fmla="*/ 5206307 w 6858000"/>
                <a:gd name="connsiteY356" fmla="*/ 733940 h 835479"/>
                <a:gd name="connsiteX357" fmla="*/ 5274128 w 6858000"/>
                <a:gd name="connsiteY357" fmla="*/ 734892 h 835479"/>
                <a:gd name="connsiteX358" fmla="*/ 5393004 w 6858000"/>
                <a:gd name="connsiteY358" fmla="*/ 747466 h 835479"/>
                <a:gd name="connsiteX359" fmla="*/ 5419294 w 6858000"/>
                <a:gd name="connsiteY359" fmla="*/ 743084 h 835479"/>
                <a:gd name="connsiteX360" fmla="*/ 5501593 w 6858000"/>
                <a:gd name="connsiteY360" fmla="*/ 741370 h 835479"/>
                <a:gd name="connsiteX361" fmla="*/ 5548459 w 6858000"/>
                <a:gd name="connsiteY361" fmla="*/ 740036 h 835479"/>
                <a:gd name="connsiteX362" fmla="*/ 5606371 w 6858000"/>
                <a:gd name="connsiteY362" fmla="*/ 749180 h 835479"/>
                <a:gd name="connsiteX363" fmla="*/ 5706958 w 6858000"/>
                <a:gd name="connsiteY363" fmla="*/ 768611 h 835479"/>
                <a:gd name="connsiteX364" fmla="*/ 5733439 w 6858000"/>
                <a:gd name="connsiteY364" fmla="*/ 771659 h 835479"/>
                <a:gd name="connsiteX365" fmla="*/ 5781829 w 6858000"/>
                <a:gd name="connsiteY365" fmla="*/ 780996 h 835479"/>
                <a:gd name="connsiteX366" fmla="*/ 5790591 w 6858000"/>
                <a:gd name="connsiteY366" fmla="*/ 782710 h 835479"/>
                <a:gd name="connsiteX367" fmla="*/ 5864317 w 6858000"/>
                <a:gd name="connsiteY367" fmla="*/ 806332 h 835479"/>
                <a:gd name="connsiteX368" fmla="*/ 5902609 w 6858000"/>
                <a:gd name="connsiteY368" fmla="*/ 808236 h 835479"/>
                <a:gd name="connsiteX369" fmla="*/ 6012722 w 6858000"/>
                <a:gd name="connsiteY369" fmla="*/ 808428 h 835479"/>
                <a:gd name="connsiteX370" fmla="*/ 6059396 w 6858000"/>
                <a:gd name="connsiteY370" fmla="*/ 804808 h 835479"/>
                <a:gd name="connsiteX371" fmla="*/ 6171604 w 6858000"/>
                <a:gd name="connsiteY371" fmla="*/ 790902 h 835479"/>
                <a:gd name="connsiteX372" fmla="*/ 6242092 w 6858000"/>
                <a:gd name="connsiteY372" fmla="*/ 784044 h 835479"/>
                <a:gd name="connsiteX373" fmla="*/ 6323057 w 6858000"/>
                <a:gd name="connsiteY373" fmla="*/ 773183 h 835479"/>
                <a:gd name="connsiteX374" fmla="*/ 6415832 w 6858000"/>
                <a:gd name="connsiteY374" fmla="*/ 766325 h 835479"/>
                <a:gd name="connsiteX375" fmla="*/ 6584811 w 6858000"/>
                <a:gd name="connsiteY375" fmla="*/ 745560 h 835479"/>
                <a:gd name="connsiteX376" fmla="*/ 6748457 w 6858000"/>
                <a:gd name="connsiteY376" fmla="*/ 724034 h 835479"/>
                <a:gd name="connsiteX377" fmla="*/ 6815515 w 6858000"/>
                <a:gd name="connsiteY377" fmla="*/ 704983 h 835479"/>
                <a:gd name="connsiteX378" fmla="*/ 6858000 w 6858000"/>
                <a:gd name="connsiteY378" fmla="*/ 695283 h 835479"/>
                <a:gd name="connsiteX379" fmla="*/ 6858000 w 6858000"/>
                <a:gd name="connsiteY379" fmla="*/ 456 h 835479"/>
                <a:gd name="connsiteX380" fmla="*/ 1687322 w 6858000"/>
                <a:gd name="connsiteY380" fmla="*/ 456 h 835479"/>
                <a:gd name="connsiteX381" fmla="*/ 1697753 w 6858000"/>
                <a:gd name="connsiteY381" fmla="*/ 10970 h 835479"/>
                <a:gd name="connsiteX382" fmla="*/ 1733188 w 6858000"/>
                <a:gd name="connsiteY382" fmla="*/ 33639 h 835479"/>
                <a:gd name="connsiteX383" fmla="*/ 1833775 w 6858000"/>
                <a:gd name="connsiteY383" fmla="*/ 75360 h 835479"/>
                <a:gd name="connsiteX384" fmla="*/ 1842158 w 6858000"/>
                <a:gd name="connsiteY384" fmla="*/ 82981 h 835479"/>
                <a:gd name="connsiteX385" fmla="*/ 1916454 w 6858000"/>
                <a:gd name="connsiteY385" fmla="*/ 173472 h 835479"/>
                <a:gd name="connsiteX386" fmla="*/ 1933219 w 6858000"/>
                <a:gd name="connsiteY386" fmla="*/ 188902 h 835479"/>
                <a:gd name="connsiteX387" fmla="*/ 1953413 w 6858000"/>
                <a:gd name="connsiteY387" fmla="*/ 212907 h 835479"/>
                <a:gd name="connsiteX388" fmla="*/ 2016469 w 6858000"/>
                <a:gd name="connsiteY388" fmla="*/ 259390 h 835479"/>
                <a:gd name="connsiteX389" fmla="*/ 2094578 w 6858000"/>
                <a:gd name="connsiteY389" fmla="*/ 274249 h 835479"/>
                <a:gd name="connsiteX390" fmla="*/ 2188879 w 6858000"/>
                <a:gd name="connsiteY390" fmla="*/ 296920 h 835479"/>
                <a:gd name="connsiteX391" fmla="*/ 2228314 w 6858000"/>
                <a:gd name="connsiteY391" fmla="*/ 312160 h 835479"/>
                <a:gd name="connsiteX392" fmla="*/ 2334044 w 6858000"/>
                <a:gd name="connsiteY392" fmla="*/ 341117 h 835479"/>
                <a:gd name="connsiteX393" fmla="*/ 2409485 w 6858000"/>
                <a:gd name="connsiteY393" fmla="*/ 365502 h 835479"/>
                <a:gd name="connsiteX394" fmla="*/ 2409487 w 6858000"/>
                <a:gd name="connsiteY394" fmla="*/ 365504 h 835479"/>
                <a:gd name="connsiteX395" fmla="*/ 2463015 w 6858000"/>
                <a:gd name="connsiteY395" fmla="*/ 388434 h 835479"/>
                <a:gd name="connsiteX396" fmla="*/ 2463017 w 6858000"/>
                <a:gd name="connsiteY396" fmla="*/ 388434 h 835479"/>
                <a:gd name="connsiteX397" fmla="*/ 2518262 w 6858000"/>
                <a:gd name="connsiteY397" fmla="*/ 379792 h 835479"/>
                <a:gd name="connsiteX398" fmla="*/ 2518263 w 6858000"/>
                <a:gd name="connsiteY398" fmla="*/ 379791 h 835479"/>
                <a:gd name="connsiteX399" fmla="*/ 2545005 w 6858000"/>
                <a:gd name="connsiteY399" fmla="*/ 376147 h 835479"/>
                <a:gd name="connsiteX400" fmla="*/ 2545006 w 6858000"/>
                <a:gd name="connsiteY400" fmla="*/ 376147 h 835479"/>
                <a:gd name="connsiteX401" fmla="*/ 2571034 w 6858000"/>
                <a:gd name="connsiteY401" fmla="*/ 380361 h 835479"/>
                <a:gd name="connsiteX402" fmla="*/ 2668001 w 6858000"/>
                <a:gd name="connsiteY402" fmla="*/ 453514 h 835479"/>
                <a:gd name="connsiteX403" fmla="*/ 2745348 w 6858000"/>
                <a:gd name="connsiteY403" fmla="*/ 501904 h 835479"/>
                <a:gd name="connsiteX404" fmla="*/ 2745351 w 6858000"/>
                <a:gd name="connsiteY404" fmla="*/ 501906 h 835479"/>
                <a:gd name="connsiteX405" fmla="*/ 2778005 w 6858000"/>
                <a:gd name="connsiteY405" fmla="*/ 507825 h 835479"/>
                <a:gd name="connsiteX406" fmla="*/ 2785439 w 6858000"/>
                <a:gd name="connsiteY406" fmla="*/ 507405 h 835479"/>
                <a:gd name="connsiteX407" fmla="*/ 2811779 w 6858000"/>
                <a:gd name="connsiteY407" fmla="*/ 497326 h 835479"/>
                <a:gd name="connsiteX408" fmla="*/ 2811786 w 6858000"/>
                <a:gd name="connsiteY408" fmla="*/ 497322 h 835479"/>
                <a:gd name="connsiteX409" fmla="*/ 2811786 w 6858000"/>
                <a:gd name="connsiteY409" fmla="*/ 497323 h 835479"/>
                <a:gd name="connsiteX410" fmla="*/ 2811779 w 6858000"/>
                <a:gd name="connsiteY410" fmla="*/ 497326 h 835479"/>
                <a:gd name="connsiteX411" fmla="*/ 2793022 w 6858000"/>
                <a:gd name="connsiteY411" fmla="*/ 506976 h 835479"/>
                <a:gd name="connsiteX412" fmla="*/ 2785439 w 6858000"/>
                <a:gd name="connsiteY412" fmla="*/ 507405 h 835479"/>
                <a:gd name="connsiteX413" fmla="*/ 2782304 w 6858000"/>
                <a:gd name="connsiteY413" fmla="*/ 508605 h 835479"/>
                <a:gd name="connsiteX414" fmla="*/ 2778005 w 6858000"/>
                <a:gd name="connsiteY414" fmla="*/ 507825 h 835479"/>
                <a:gd name="connsiteX415" fmla="*/ 2770757 w 6858000"/>
                <a:gd name="connsiteY415" fmla="*/ 508235 h 835479"/>
                <a:gd name="connsiteX416" fmla="*/ 2745351 w 6858000"/>
                <a:gd name="connsiteY416" fmla="*/ 501906 h 835479"/>
                <a:gd name="connsiteX417" fmla="*/ 2745347 w 6858000"/>
                <a:gd name="connsiteY417" fmla="*/ 501904 h 835479"/>
                <a:gd name="connsiteX418" fmla="*/ 2668000 w 6858000"/>
                <a:gd name="connsiteY418" fmla="*/ 453514 h 835479"/>
                <a:gd name="connsiteX419" fmla="*/ 2571033 w 6858000"/>
                <a:gd name="connsiteY419" fmla="*/ 380361 h 835479"/>
                <a:gd name="connsiteX420" fmla="*/ 2545006 w 6858000"/>
                <a:gd name="connsiteY420" fmla="*/ 376147 h 835479"/>
                <a:gd name="connsiteX421" fmla="*/ 2518264 w 6858000"/>
                <a:gd name="connsiteY421" fmla="*/ 379791 h 835479"/>
                <a:gd name="connsiteX422" fmla="*/ 2518262 w 6858000"/>
                <a:gd name="connsiteY422" fmla="*/ 379792 h 835479"/>
                <a:gd name="connsiteX423" fmla="*/ 2490550 w 6858000"/>
                <a:gd name="connsiteY423" fmla="*/ 386372 h 835479"/>
                <a:gd name="connsiteX424" fmla="*/ 2463017 w 6858000"/>
                <a:gd name="connsiteY424" fmla="*/ 388434 h 835479"/>
                <a:gd name="connsiteX425" fmla="*/ 2463016 w 6858000"/>
                <a:gd name="connsiteY425" fmla="*/ 388434 h 835479"/>
                <a:gd name="connsiteX426" fmla="*/ 2463015 w 6858000"/>
                <a:gd name="connsiteY426" fmla="*/ 388434 h 835479"/>
                <a:gd name="connsiteX427" fmla="*/ 2435912 w 6858000"/>
                <a:gd name="connsiteY427" fmla="*/ 382603 h 835479"/>
                <a:gd name="connsiteX428" fmla="*/ 2409487 w 6858000"/>
                <a:gd name="connsiteY428" fmla="*/ 365504 h 835479"/>
                <a:gd name="connsiteX429" fmla="*/ 2409484 w 6858000"/>
                <a:gd name="connsiteY429" fmla="*/ 365502 h 835479"/>
                <a:gd name="connsiteX430" fmla="*/ 2334043 w 6858000"/>
                <a:gd name="connsiteY430" fmla="*/ 341117 h 835479"/>
                <a:gd name="connsiteX431" fmla="*/ 2228313 w 6858000"/>
                <a:gd name="connsiteY431" fmla="*/ 312160 h 835479"/>
                <a:gd name="connsiteX432" fmla="*/ 2188878 w 6858000"/>
                <a:gd name="connsiteY432" fmla="*/ 296920 h 835479"/>
                <a:gd name="connsiteX433" fmla="*/ 2094577 w 6858000"/>
                <a:gd name="connsiteY433" fmla="*/ 274249 h 835479"/>
                <a:gd name="connsiteX434" fmla="*/ 2016468 w 6858000"/>
                <a:gd name="connsiteY434" fmla="*/ 259390 h 835479"/>
                <a:gd name="connsiteX435" fmla="*/ 1953412 w 6858000"/>
                <a:gd name="connsiteY435" fmla="*/ 212907 h 835479"/>
                <a:gd name="connsiteX436" fmla="*/ 1933218 w 6858000"/>
                <a:gd name="connsiteY436" fmla="*/ 188902 h 835479"/>
                <a:gd name="connsiteX437" fmla="*/ 1916453 w 6858000"/>
                <a:gd name="connsiteY437" fmla="*/ 173472 h 835479"/>
                <a:gd name="connsiteX438" fmla="*/ 1842157 w 6858000"/>
                <a:gd name="connsiteY438" fmla="*/ 82981 h 835479"/>
                <a:gd name="connsiteX439" fmla="*/ 1833774 w 6858000"/>
                <a:gd name="connsiteY439" fmla="*/ 75360 h 835479"/>
                <a:gd name="connsiteX440" fmla="*/ 1733187 w 6858000"/>
                <a:gd name="connsiteY440" fmla="*/ 33639 h 835479"/>
                <a:gd name="connsiteX441" fmla="*/ 1697752 w 6858000"/>
                <a:gd name="connsiteY441" fmla="*/ 10971 h 835479"/>
                <a:gd name="connsiteX442" fmla="*/ 1687320 w 6858000"/>
                <a:gd name="connsiteY442" fmla="*/ 456 h 835479"/>
                <a:gd name="connsiteX443" fmla="*/ 916806 w 6858000"/>
                <a:gd name="connsiteY443" fmla="*/ 456 h 835479"/>
                <a:gd name="connsiteX444" fmla="*/ 927155 w 6858000"/>
                <a:gd name="connsiteY444" fmla="*/ 9636 h 835479"/>
                <a:gd name="connsiteX445" fmla="*/ 1097087 w 6858000"/>
                <a:gd name="connsiteY445" fmla="*/ 6016 h 835479"/>
                <a:gd name="connsiteX446" fmla="*/ 1123185 w 6858000"/>
                <a:gd name="connsiteY446" fmla="*/ 1634 h 835479"/>
                <a:gd name="connsiteX447" fmla="*/ 1184028 w 6858000"/>
                <a:gd name="connsiteY447" fmla="*/ 26353 h 835479"/>
                <a:gd name="connsiteX448" fmla="*/ 1123184 w 6858000"/>
                <a:gd name="connsiteY448" fmla="*/ 1635 h 835479"/>
                <a:gd name="connsiteX449" fmla="*/ 1097086 w 6858000"/>
                <a:gd name="connsiteY449" fmla="*/ 6017 h 835479"/>
                <a:gd name="connsiteX450" fmla="*/ 927154 w 6858000"/>
                <a:gd name="connsiteY450" fmla="*/ 9637 h 835479"/>
                <a:gd name="connsiteX451" fmla="*/ 916804 w 6858000"/>
                <a:gd name="connsiteY451" fmla="*/ 456 h 835479"/>
                <a:gd name="connsiteX452" fmla="*/ 578772 w 6858000"/>
                <a:gd name="connsiteY452" fmla="*/ 456 h 835479"/>
                <a:gd name="connsiteX453" fmla="*/ 556046 w 6858000"/>
                <a:gd name="connsiteY453" fmla="*/ 6589 h 835479"/>
                <a:gd name="connsiteX454" fmla="*/ 517850 w 6858000"/>
                <a:gd name="connsiteY454" fmla="*/ 15506 h 835479"/>
                <a:gd name="connsiteX455" fmla="*/ 556047 w 6858000"/>
                <a:gd name="connsiteY455" fmla="*/ 6588 h 835479"/>
                <a:gd name="connsiteX456" fmla="*/ 578770 w 6858000"/>
                <a:gd name="connsiteY456" fmla="*/ 456 h 835479"/>
                <a:gd name="connsiteX457" fmla="*/ 0 w 6858000"/>
                <a:gd name="connsiteY457" fmla="*/ 456 h 835479"/>
                <a:gd name="connsiteX458" fmla="*/ 0 w 6858000"/>
                <a:gd name="connsiteY458" fmla="*/ 20445 h 835479"/>
                <a:gd name="connsiteX459" fmla="*/ 0 w 6858000"/>
                <a:gd name="connsiteY459" fmla="*/ 29969 h 835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</a:cxnLst>
              <a:rect l="l" t="t" r="r" b="b"/>
              <a:pathLst>
                <a:path w="6858000" h="835479">
                  <a:moveTo>
                    <a:pt x="6564619" y="468946"/>
                  </a:moveTo>
                  <a:lnTo>
                    <a:pt x="6564620" y="468946"/>
                  </a:lnTo>
                  <a:cubicBezTo>
                    <a:pt x="6575478" y="479233"/>
                    <a:pt x="6582146" y="485329"/>
                    <a:pt x="6588625" y="491425"/>
                  </a:cubicBezTo>
                  <a:lnTo>
                    <a:pt x="6625224" y="508047"/>
                  </a:lnTo>
                  <a:lnTo>
                    <a:pt x="6662539" y="500953"/>
                  </a:lnTo>
                  <a:lnTo>
                    <a:pt x="6662540" y="500952"/>
                  </a:lnTo>
                  <a:lnTo>
                    <a:pt x="6662543" y="500951"/>
                  </a:lnTo>
                  <a:lnTo>
                    <a:pt x="6683026" y="489501"/>
                  </a:lnTo>
                  <a:lnTo>
                    <a:pt x="6702975" y="486354"/>
                  </a:lnTo>
                  <a:lnTo>
                    <a:pt x="6702976" y="486354"/>
                  </a:lnTo>
                  <a:cubicBezTo>
                    <a:pt x="6716168" y="486759"/>
                    <a:pt x="6729218" y="491903"/>
                    <a:pt x="6742552" y="500190"/>
                  </a:cubicBezTo>
                  <a:lnTo>
                    <a:pt x="6742554" y="500191"/>
                  </a:lnTo>
                  <a:lnTo>
                    <a:pt x="6812061" y="519668"/>
                  </a:lnTo>
                  <a:lnTo>
                    <a:pt x="6776799" y="514894"/>
                  </a:lnTo>
                  <a:lnTo>
                    <a:pt x="6742554" y="500191"/>
                  </a:lnTo>
                  <a:lnTo>
                    <a:pt x="6742551" y="500190"/>
                  </a:lnTo>
                  <a:lnTo>
                    <a:pt x="6702975" y="486354"/>
                  </a:lnTo>
                  <a:lnTo>
                    <a:pt x="6662543" y="500951"/>
                  </a:lnTo>
                  <a:lnTo>
                    <a:pt x="6662541" y="500952"/>
                  </a:lnTo>
                  <a:lnTo>
                    <a:pt x="6662539" y="500953"/>
                  </a:lnTo>
                  <a:lnTo>
                    <a:pt x="6645551" y="508036"/>
                  </a:lnTo>
                  <a:lnTo>
                    <a:pt x="6625224" y="508047"/>
                  </a:lnTo>
                  <a:lnTo>
                    <a:pt x="6625223" y="508047"/>
                  </a:lnTo>
                  <a:cubicBezTo>
                    <a:pt x="6611340" y="505951"/>
                    <a:pt x="6597577" y="499903"/>
                    <a:pt x="6588624" y="491425"/>
                  </a:cubicBezTo>
                  <a:close/>
                  <a:moveTo>
                    <a:pt x="6438980" y="549267"/>
                  </a:moveTo>
                  <a:lnTo>
                    <a:pt x="6463839" y="529336"/>
                  </a:lnTo>
                  <a:lnTo>
                    <a:pt x="6463848" y="529334"/>
                  </a:lnTo>
                  <a:lnTo>
                    <a:pt x="6513011" y="515538"/>
                  </a:lnTo>
                  <a:lnTo>
                    <a:pt x="6546193" y="496733"/>
                  </a:lnTo>
                  <a:lnTo>
                    <a:pt x="6546194" y="496733"/>
                  </a:lnTo>
                  <a:lnTo>
                    <a:pt x="6521803" y="513071"/>
                  </a:lnTo>
                  <a:lnTo>
                    <a:pt x="6513011" y="515538"/>
                  </a:lnTo>
                  <a:lnTo>
                    <a:pt x="6508051" y="518349"/>
                  </a:lnTo>
                  <a:lnTo>
                    <a:pt x="6463848" y="529334"/>
                  </a:lnTo>
                  <a:lnTo>
                    <a:pt x="6463840" y="529336"/>
                  </a:lnTo>
                  <a:cubicBezTo>
                    <a:pt x="6451649" y="532288"/>
                    <a:pt x="6444076" y="539765"/>
                    <a:pt x="6438980" y="549267"/>
                  </a:cubicBezTo>
                  <a:close/>
                  <a:moveTo>
                    <a:pt x="6365203" y="635242"/>
                  </a:moveTo>
                  <a:lnTo>
                    <a:pt x="6387909" y="633959"/>
                  </a:lnTo>
                  <a:lnTo>
                    <a:pt x="6391548" y="632195"/>
                  </a:lnTo>
                  <a:lnTo>
                    <a:pt x="6407331" y="624541"/>
                  </a:lnTo>
                  <a:lnTo>
                    <a:pt x="6407332" y="624541"/>
                  </a:lnTo>
                  <a:lnTo>
                    <a:pt x="6391548" y="632195"/>
                  </a:lnTo>
                  <a:lnTo>
                    <a:pt x="6387909" y="633961"/>
                  </a:lnTo>
                  <a:close/>
                  <a:moveTo>
                    <a:pt x="4221390" y="396172"/>
                  </a:moveTo>
                  <a:lnTo>
                    <a:pt x="4221391" y="396172"/>
                  </a:lnTo>
                  <a:cubicBezTo>
                    <a:pt x="4232060" y="396934"/>
                    <a:pt x="4243872" y="397124"/>
                    <a:pt x="4253014" y="401888"/>
                  </a:cubicBezTo>
                  <a:cubicBezTo>
                    <a:pt x="4277401" y="414081"/>
                    <a:pt x="4300070" y="429701"/>
                    <a:pt x="4324645" y="441704"/>
                  </a:cubicBezTo>
                  <a:lnTo>
                    <a:pt x="4363890" y="450658"/>
                  </a:lnTo>
                  <a:lnTo>
                    <a:pt x="4482003" y="449896"/>
                  </a:lnTo>
                  <a:cubicBezTo>
                    <a:pt x="4546775" y="447228"/>
                    <a:pt x="4612499" y="446656"/>
                    <a:pt x="4659173" y="389886"/>
                  </a:cubicBezTo>
                  <a:cubicBezTo>
                    <a:pt x="4662985" y="385314"/>
                    <a:pt x="4671175" y="382646"/>
                    <a:pt x="4677654" y="381884"/>
                  </a:cubicBezTo>
                  <a:cubicBezTo>
                    <a:pt x="4707563" y="378265"/>
                    <a:pt x="4738234" y="377883"/>
                    <a:pt x="4767763" y="371977"/>
                  </a:cubicBezTo>
                  <a:cubicBezTo>
                    <a:pt x="4779574" y="369596"/>
                    <a:pt x="4790386" y="368787"/>
                    <a:pt x="4800482" y="370668"/>
                  </a:cubicBezTo>
                  <a:lnTo>
                    <a:pt x="4800483" y="370668"/>
                  </a:lnTo>
                  <a:cubicBezTo>
                    <a:pt x="4810580" y="372549"/>
                    <a:pt x="4819963" y="377122"/>
                    <a:pt x="4828916" y="385504"/>
                  </a:cubicBezTo>
                  <a:lnTo>
                    <a:pt x="4863342" y="407685"/>
                  </a:lnTo>
                  <a:lnTo>
                    <a:pt x="4889274" y="415214"/>
                  </a:lnTo>
                  <a:lnTo>
                    <a:pt x="4912167" y="413509"/>
                  </a:lnTo>
                  <a:cubicBezTo>
                    <a:pt x="4919977" y="411794"/>
                    <a:pt x="4927121" y="411437"/>
                    <a:pt x="4933803" y="412107"/>
                  </a:cubicBezTo>
                  <a:lnTo>
                    <a:pt x="4933804" y="412107"/>
                  </a:lnTo>
                  <a:lnTo>
                    <a:pt x="4952672" y="416866"/>
                  </a:lnTo>
                  <a:lnTo>
                    <a:pt x="4957452" y="419659"/>
                  </a:lnTo>
                  <a:lnTo>
                    <a:pt x="4961455" y="420937"/>
                  </a:lnTo>
                  <a:cubicBezTo>
                    <a:pt x="4970096" y="425448"/>
                    <a:pt x="4978393" y="431154"/>
                    <a:pt x="4987037" y="436941"/>
                  </a:cubicBezTo>
                  <a:cubicBezTo>
                    <a:pt x="5003801" y="448180"/>
                    <a:pt x="5022852" y="462278"/>
                    <a:pt x="5041521" y="463420"/>
                  </a:cubicBezTo>
                  <a:lnTo>
                    <a:pt x="5041527" y="463422"/>
                  </a:lnTo>
                  <a:lnTo>
                    <a:pt x="5064789" y="468043"/>
                  </a:lnTo>
                  <a:lnTo>
                    <a:pt x="5070584" y="470217"/>
                  </a:lnTo>
                  <a:lnTo>
                    <a:pt x="5072375" y="470636"/>
                  </a:lnTo>
                  <a:lnTo>
                    <a:pt x="5087443" y="476540"/>
                  </a:lnTo>
                  <a:lnTo>
                    <a:pt x="5133219" y="489567"/>
                  </a:lnTo>
                  <a:lnTo>
                    <a:pt x="5133224" y="489569"/>
                  </a:lnTo>
                  <a:lnTo>
                    <a:pt x="5166112" y="482853"/>
                  </a:lnTo>
                  <a:lnTo>
                    <a:pt x="5166113" y="482853"/>
                  </a:lnTo>
                  <a:cubicBezTo>
                    <a:pt x="5167637" y="482091"/>
                    <a:pt x="5169780" y="482663"/>
                    <a:pt x="5172090" y="483545"/>
                  </a:cubicBezTo>
                  <a:lnTo>
                    <a:pt x="5179067" y="486091"/>
                  </a:lnTo>
                  <a:lnTo>
                    <a:pt x="5229432" y="485925"/>
                  </a:lnTo>
                  <a:lnTo>
                    <a:pt x="5243613" y="478254"/>
                  </a:lnTo>
                  <a:lnTo>
                    <a:pt x="5272795" y="462468"/>
                  </a:lnTo>
                  <a:cubicBezTo>
                    <a:pt x="5285440" y="450823"/>
                    <a:pt x="5298594" y="443117"/>
                    <a:pt x="5312287" y="438565"/>
                  </a:cubicBezTo>
                  <a:lnTo>
                    <a:pt x="5321350" y="437509"/>
                  </a:lnTo>
                  <a:lnTo>
                    <a:pt x="5326162" y="435035"/>
                  </a:lnTo>
                  <a:lnTo>
                    <a:pt x="5355013" y="433589"/>
                  </a:lnTo>
                  <a:lnTo>
                    <a:pt x="5355014" y="433589"/>
                  </a:lnTo>
                  <a:cubicBezTo>
                    <a:pt x="5364882" y="434238"/>
                    <a:pt x="5375002" y="435941"/>
                    <a:pt x="5385384" y="438465"/>
                  </a:cubicBezTo>
                  <a:cubicBezTo>
                    <a:pt x="5398721" y="441704"/>
                    <a:pt x="5412057" y="443990"/>
                    <a:pt x="5425582" y="446656"/>
                  </a:cubicBezTo>
                  <a:cubicBezTo>
                    <a:pt x="5443870" y="450466"/>
                    <a:pt x="5462351" y="454468"/>
                    <a:pt x="5480637" y="458278"/>
                  </a:cubicBezTo>
                  <a:lnTo>
                    <a:pt x="5507667" y="462803"/>
                  </a:lnTo>
                  <a:lnTo>
                    <a:pt x="5531691" y="452184"/>
                  </a:lnTo>
                  <a:lnTo>
                    <a:pt x="5531692" y="452183"/>
                  </a:lnTo>
                  <a:cubicBezTo>
                    <a:pt x="5537599" y="445133"/>
                    <a:pt x="5542648" y="441941"/>
                    <a:pt x="5547577" y="442037"/>
                  </a:cubicBezTo>
                  <a:lnTo>
                    <a:pt x="5547578" y="442037"/>
                  </a:lnTo>
                  <a:cubicBezTo>
                    <a:pt x="5552507" y="442132"/>
                    <a:pt x="5557317" y="445514"/>
                    <a:pt x="5562746" y="451610"/>
                  </a:cubicBezTo>
                  <a:cubicBezTo>
                    <a:pt x="5600467" y="494284"/>
                    <a:pt x="5646189" y="520954"/>
                    <a:pt x="5704483" y="522858"/>
                  </a:cubicBezTo>
                  <a:cubicBezTo>
                    <a:pt x="5716485" y="523241"/>
                    <a:pt x="5728678" y="525906"/>
                    <a:pt x="5740488" y="528765"/>
                  </a:cubicBezTo>
                  <a:cubicBezTo>
                    <a:pt x="5747728" y="530479"/>
                    <a:pt x="5756493" y="532385"/>
                    <a:pt x="5760873" y="537529"/>
                  </a:cubicBezTo>
                  <a:cubicBezTo>
                    <a:pt x="5794974" y="576772"/>
                    <a:pt x="5837457" y="604015"/>
                    <a:pt x="5883751" y="625924"/>
                  </a:cubicBezTo>
                  <a:lnTo>
                    <a:pt x="5883755" y="625926"/>
                  </a:lnTo>
                  <a:lnTo>
                    <a:pt x="5935945" y="643829"/>
                  </a:lnTo>
                  <a:lnTo>
                    <a:pt x="5935949" y="643830"/>
                  </a:lnTo>
                  <a:lnTo>
                    <a:pt x="5993289" y="640211"/>
                  </a:lnTo>
                  <a:lnTo>
                    <a:pt x="5993290" y="640210"/>
                  </a:lnTo>
                  <a:cubicBezTo>
                    <a:pt x="6004530" y="639068"/>
                    <a:pt x="6017484" y="639259"/>
                    <a:pt x="6026439" y="633735"/>
                  </a:cubicBezTo>
                  <a:cubicBezTo>
                    <a:pt x="6054824" y="616397"/>
                    <a:pt x="6082257" y="597729"/>
                    <a:pt x="6108737" y="577534"/>
                  </a:cubicBezTo>
                  <a:cubicBezTo>
                    <a:pt x="6120073" y="568866"/>
                    <a:pt x="6126883" y="563913"/>
                    <a:pt x="6133313" y="563843"/>
                  </a:cubicBezTo>
                  <a:lnTo>
                    <a:pt x="6133314" y="563843"/>
                  </a:lnTo>
                  <a:lnTo>
                    <a:pt x="6143189" y="567542"/>
                  </a:lnTo>
                  <a:lnTo>
                    <a:pt x="6155599" y="579438"/>
                  </a:lnTo>
                  <a:lnTo>
                    <a:pt x="6155602" y="579440"/>
                  </a:lnTo>
                  <a:cubicBezTo>
                    <a:pt x="6175797" y="601729"/>
                    <a:pt x="6200944" y="613349"/>
                    <a:pt x="6228756" y="618111"/>
                  </a:cubicBezTo>
                  <a:lnTo>
                    <a:pt x="6361539" y="635448"/>
                  </a:lnTo>
                  <a:lnTo>
                    <a:pt x="6361538" y="635448"/>
                  </a:lnTo>
                  <a:cubicBezTo>
                    <a:pt x="6317150" y="631828"/>
                    <a:pt x="6272763" y="625542"/>
                    <a:pt x="6228755" y="618111"/>
                  </a:cubicBezTo>
                  <a:cubicBezTo>
                    <a:pt x="6200943" y="613349"/>
                    <a:pt x="6175796" y="601729"/>
                    <a:pt x="6155601" y="579440"/>
                  </a:cubicBezTo>
                  <a:lnTo>
                    <a:pt x="6155599" y="579438"/>
                  </a:lnTo>
                  <a:lnTo>
                    <a:pt x="6133314" y="563843"/>
                  </a:lnTo>
                  <a:lnTo>
                    <a:pt x="6108738" y="577534"/>
                  </a:lnTo>
                  <a:cubicBezTo>
                    <a:pt x="6082258" y="597729"/>
                    <a:pt x="6054825" y="616397"/>
                    <a:pt x="6026440" y="633735"/>
                  </a:cubicBezTo>
                  <a:cubicBezTo>
                    <a:pt x="6017485" y="639259"/>
                    <a:pt x="6004531" y="639068"/>
                    <a:pt x="5993291" y="640210"/>
                  </a:cubicBezTo>
                  <a:lnTo>
                    <a:pt x="5993289" y="640211"/>
                  </a:lnTo>
                  <a:lnTo>
                    <a:pt x="5964476" y="643664"/>
                  </a:lnTo>
                  <a:lnTo>
                    <a:pt x="5935949" y="643830"/>
                  </a:lnTo>
                  <a:lnTo>
                    <a:pt x="5935948" y="643830"/>
                  </a:lnTo>
                  <a:lnTo>
                    <a:pt x="5935945" y="643829"/>
                  </a:lnTo>
                  <a:lnTo>
                    <a:pt x="5909350" y="636949"/>
                  </a:lnTo>
                  <a:lnTo>
                    <a:pt x="5883755" y="625926"/>
                  </a:lnTo>
                  <a:lnTo>
                    <a:pt x="5883750" y="625924"/>
                  </a:lnTo>
                  <a:cubicBezTo>
                    <a:pt x="5837456" y="604015"/>
                    <a:pt x="5794973" y="576772"/>
                    <a:pt x="5760872" y="537529"/>
                  </a:cubicBezTo>
                  <a:cubicBezTo>
                    <a:pt x="5756492" y="532385"/>
                    <a:pt x="5747727" y="530479"/>
                    <a:pt x="5740487" y="528765"/>
                  </a:cubicBezTo>
                  <a:cubicBezTo>
                    <a:pt x="5728677" y="525906"/>
                    <a:pt x="5716484" y="523241"/>
                    <a:pt x="5704482" y="522858"/>
                  </a:cubicBezTo>
                  <a:cubicBezTo>
                    <a:pt x="5646188" y="520954"/>
                    <a:pt x="5600466" y="494284"/>
                    <a:pt x="5562745" y="451610"/>
                  </a:cubicBezTo>
                  <a:lnTo>
                    <a:pt x="5547577" y="442037"/>
                  </a:lnTo>
                  <a:lnTo>
                    <a:pt x="5531693" y="452183"/>
                  </a:lnTo>
                  <a:lnTo>
                    <a:pt x="5531691" y="452184"/>
                  </a:lnTo>
                  <a:lnTo>
                    <a:pt x="5520421" y="460582"/>
                  </a:lnTo>
                  <a:lnTo>
                    <a:pt x="5507667" y="462803"/>
                  </a:lnTo>
                  <a:lnTo>
                    <a:pt x="5507666" y="462803"/>
                  </a:lnTo>
                  <a:cubicBezTo>
                    <a:pt x="5498831" y="462755"/>
                    <a:pt x="5489496" y="460183"/>
                    <a:pt x="5480636" y="458278"/>
                  </a:cubicBezTo>
                  <a:cubicBezTo>
                    <a:pt x="5462350" y="454468"/>
                    <a:pt x="5443869" y="450466"/>
                    <a:pt x="5425581" y="446656"/>
                  </a:cubicBezTo>
                  <a:cubicBezTo>
                    <a:pt x="5412056" y="443990"/>
                    <a:pt x="5398720" y="441704"/>
                    <a:pt x="5385383" y="438465"/>
                  </a:cubicBezTo>
                  <a:lnTo>
                    <a:pt x="5355013" y="433589"/>
                  </a:lnTo>
                  <a:lnTo>
                    <a:pt x="5321350" y="437509"/>
                  </a:lnTo>
                  <a:lnTo>
                    <a:pt x="5272796" y="462468"/>
                  </a:lnTo>
                  <a:lnTo>
                    <a:pt x="5243613" y="478254"/>
                  </a:lnTo>
                  <a:lnTo>
                    <a:pt x="5229433" y="485925"/>
                  </a:lnTo>
                  <a:cubicBezTo>
                    <a:pt x="5213597" y="489759"/>
                    <a:pt x="5196594" y="489711"/>
                    <a:pt x="5179067" y="486091"/>
                  </a:cubicBezTo>
                  <a:lnTo>
                    <a:pt x="5179066" y="486091"/>
                  </a:lnTo>
                  <a:cubicBezTo>
                    <a:pt x="5176875" y="485615"/>
                    <a:pt x="5174399" y="484425"/>
                    <a:pt x="5172089" y="483545"/>
                  </a:cubicBezTo>
                  <a:lnTo>
                    <a:pt x="5166113" y="482853"/>
                  </a:lnTo>
                  <a:lnTo>
                    <a:pt x="5133224" y="489569"/>
                  </a:lnTo>
                  <a:lnTo>
                    <a:pt x="5133223" y="489569"/>
                  </a:lnTo>
                  <a:lnTo>
                    <a:pt x="5133219" y="489567"/>
                  </a:lnTo>
                  <a:lnTo>
                    <a:pt x="5102460" y="482424"/>
                  </a:lnTo>
                  <a:lnTo>
                    <a:pt x="5087443" y="476540"/>
                  </a:lnTo>
                  <a:lnTo>
                    <a:pt x="5087422" y="476534"/>
                  </a:lnTo>
                  <a:lnTo>
                    <a:pt x="5070584" y="470217"/>
                  </a:lnTo>
                  <a:lnTo>
                    <a:pt x="5041527" y="463422"/>
                  </a:lnTo>
                  <a:lnTo>
                    <a:pt x="5041520" y="463420"/>
                  </a:lnTo>
                  <a:cubicBezTo>
                    <a:pt x="5022851" y="462278"/>
                    <a:pt x="5003800" y="448180"/>
                    <a:pt x="4987036" y="436941"/>
                  </a:cubicBezTo>
                  <a:lnTo>
                    <a:pt x="4957452" y="419659"/>
                  </a:lnTo>
                  <a:lnTo>
                    <a:pt x="4933804" y="412107"/>
                  </a:lnTo>
                  <a:lnTo>
                    <a:pt x="4912168" y="413509"/>
                  </a:lnTo>
                  <a:cubicBezTo>
                    <a:pt x="4904357" y="415271"/>
                    <a:pt x="4896713" y="415783"/>
                    <a:pt x="4889275" y="415214"/>
                  </a:cubicBezTo>
                  <a:lnTo>
                    <a:pt x="4889274" y="415214"/>
                  </a:lnTo>
                  <a:lnTo>
                    <a:pt x="4867613" y="410436"/>
                  </a:lnTo>
                  <a:lnTo>
                    <a:pt x="4863342" y="407685"/>
                  </a:lnTo>
                  <a:lnTo>
                    <a:pt x="4857316" y="405935"/>
                  </a:lnTo>
                  <a:cubicBezTo>
                    <a:pt x="4847213" y="400792"/>
                    <a:pt x="4837702" y="393791"/>
                    <a:pt x="4828915" y="385504"/>
                  </a:cubicBezTo>
                  <a:lnTo>
                    <a:pt x="4800482" y="370668"/>
                  </a:lnTo>
                  <a:lnTo>
                    <a:pt x="4767764" y="371977"/>
                  </a:lnTo>
                  <a:cubicBezTo>
                    <a:pt x="4738235" y="377883"/>
                    <a:pt x="4707564" y="378265"/>
                    <a:pt x="4677655" y="381884"/>
                  </a:cubicBezTo>
                  <a:cubicBezTo>
                    <a:pt x="4671176" y="382646"/>
                    <a:pt x="4662986" y="385314"/>
                    <a:pt x="4659174" y="389886"/>
                  </a:cubicBezTo>
                  <a:cubicBezTo>
                    <a:pt x="4612500" y="446656"/>
                    <a:pt x="4546776" y="447228"/>
                    <a:pt x="4482004" y="449896"/>
                  </a:cubicBezTo>
                  <a:cubicBezTo>
                    <a:pt x="4442761" y="451610"/>
                    <a:pt x="4403325" y="451610"/>
                    <a:pt x="4363890" y="450658"/>
                  </a:cubicBezTo>
                  <a:lnTo>
                    <a:pt x="4363889" y="450658"/>
                  </a:lnTo>
                  <a:cubicBezTo>
                    <a:pt x="4350553" y="450466"/>
                    <a:pt x="4336456" y="447418"/>
                    <a:pt x="4324644" y="441704"/>
                  </a:cubicBezTo>
                  <a:cubicBezTo>
                    <a:pt x="4300069" y="429701"/>
                    <a:pt x="4277400" y="414081"/>
                    <a:pt x="4253013" y="401888"/>
                  </a:cubicBezTo>
                  <a:close/>
                  <a:moveTo>
                    <a:pt x="4165382" y="392362"/>
                  </a:moveTo>
                  <a:lnTo>
                    <a:pt x="4165383" y="392362"/>
                  </a:lnTo>
                  <a:lnTo>
                    <a:pt x="4192387" y="396267"/>
                  </a:lnTo>
                  <a:lnTo>
                    <a:pt x="4192386" y="396267"/>
                  </a:lnTo>
                  <a:cubicBezTo>
                    <a:pt x="4182766" y="396363"/>
                    <a:pt x="4173479" y="395791"/>
                    <a:pt x="4165382" y="392362"/>
                  </a:cubicBezTo>
                  <a:close/>
                  <a:moveTo>
                    <a:pt x="3885337" y="379980"/>
                  </a:moveTo>
                  <a:lnTo>
                    <a:pt x="3885338" y="379980"/>
                  </a:lnTo>
                  <a:lnTo>
                    <a:pt x="3885341" y="379982"/>
                  </a:lnTo>
                  <a:lnTo>
                    <a:pt x="3962157" y="411865"/>
                  </a:lnTo>
                  <a:lnTo>
                    <a:pt x="3962159" y="411865"/>
                  </a:lnTo>
                  <a:lnTo>
                    <a:pt x="4043837" y="396173"/>
                  </a:lnTo>
                  <a:lnTo>
                    <a:pt x="4043838" y="396172"/>
                  </a:lnTo>
                  <a:cubicBezTo>
                    <a:pt x="4063841" y="387409"/>
                    <a:pt x="4083701" y="382027"/>
                    <a:pt x="4103824" y="381051"/>
                  </a:cubicBezTo>
                  <a:lnTo>
                    <a:pt x="4103825" y="381051"/>
                  </a:lnTo>
                  <a:lnTo>
                    <a:pt x="4134255" y="383018"/>
                  </a:lnTo>
                  <a:lnTo>
                    <a:pt x="4165381" y="392362"/>
                  </a:lnTo>
                  <a:lnTo>
                    <a:pt x="4103825" y="381051"/>
                  </a:lnTo>
                  <a:lnTo>
                    <a:pt x="4043839" y="396172"/>
                  </a:lnTo>
                  <a:lnTo>
                    <a:pt x="4043837" y="396173"/>
                  </a:lnTo>
                  <a:lnTo>
                    <a:pt x="4002409" y="409475"/>
                  </a:lnTo>
                  <a:lnTo>
                    <a:pt x="3962159" y="411865"/>
                  </a:lnTo>
                  <a:lnTo>
                    <a:pt x="3962158" y="411865"/>
                  </a:lnTo>
                  <a:lnTo>
                    <a:pt x="3962157" y="411865"/>
                  </a:lnTo>
                  <a:lnTo>
                    <a:pt x="3923124" y="402361"/>
                  </a:lnTo>
                  <a:lnTo>
                    <a:pt x="3885341" y="379982"/>
                  </a:lnTo>
                  <a:close/>
                  <a:moveTo>
                    <a:pt x="3669899" y="394577"/>
                  </a:moveTo>
                  <a:lnTo>
                    <a:pt x="3680163" y="397173"/>
                  </a:lnTo>
                  <a:lnTo>
                    <a:pt x="3734836" y="393125"/>
                  </a:lnTo>
                  <a:lnTo>
                    <a:pt x="3734837" y="393125"/>
                  </a:lnTo>
                  <a:cubicBezTo>
                    <a:pt x="3741315" y="392173"/>
                    <a:pt x="3749125" y="390839"/>
                    <a:pt x="3754652" y="393507"/>
                  </a:cubicBezTo>
                  <a:lnTo>
                    <a:pt x="3789775" y="399864"/>
                  </a:lnTo>
                  <a:lnTo>
                    <a:pt x="3822471" y="384932"/>
                  </a:lnTo>
                  <a:cubicBezTo>
                    <a:pt x="3831901" y="377884"/>
                    <a:pt x="3842045" y="372264"/>
                    <a:pt x="3852618" y="370597"/>
                  </a:cubicBezTo>
                  <a:lnTo>
                    <a:pt x="3852619" y="370597"/>
                  </a:lnTo>
                  <a:lnTo>
                    <a:pt x="3868763" y="371377"/>
                  </a:lnTo>
                  <a:lnTo>
                    <a:pt x="3885336" y="379980"/>
                  </a:lnTo>
                  <a:lnTo>
                    <a:pt x="3852619" y="370597"/>
                  </a:lnTo>
                  <a:lnTo>
                    <a:pt x="3822472" y="384932"/>
                  </a:lnTo>
                  <a:cubicBezTo>
                    <a:pt x="3811613" y="393124"/>
                    <a:pt x="3800896" y="398269"/>
                    <a:pt x="3789776" y="399864"/>
                  </a:cubicBezTo>
                  <a:lnTo>
                    <a:pt x="3789775" y="399864"/>
                  </a:lnTo>
                  <a:cubicBezTo>
                    <a:pt x="3778654" y="401460"/>
                    <a:pt x="3767129" y="399507"/>
                    <a:pt x="3754651" y="393507"/>
                  </a:cubicBezTo>
                  <a:lnTo>
                    <a:pt x="3734837" y="393125"/>
                  </a:lnTo>
                  <a:lnTo>
                    <a:pt x="3680163" y="397173"/>
                  </a:lnTo>
                  <a:lnTo>
                    <a:pt x="3680162" y="397173"/>
                  </a:lnTo>
                  <a:close/>
                  <a:moveTo>
                    <a:pt x="2836171" y="465063"/>
                  </a:moveTo>
                  <a:lnTo>
                    <a:pt x="2848792" y="456372"/>
                  </a:lnTo>
                  <a:cubicBezTo>
                    <a:pt x="2865009" y="451372"/>
                    <a:pt x="2881306" y="445515"/>
                    <a:pt x="2897784" y="440769"/>
                  </a:cubicBezTo>
                  <a:lnTo>
                    <a:pt x="2903549" y="439740"/>
                  </a:lnTo>
                  <a:lnTo>
                    <a:pt x="2914327" y="436466"/>
                  </a:lnTo>
                  <a:lnTo>
                    <a:pt x="2947858" y="431835"/>
                  </a:lnTo>
                  <a:lnTo>
                    <a:pt x="2947861" y="431834"/>
                  </a:lnTo>
                  <a:lnTo>
                    <a:pt x="2947862" y="431834"/>
                  </a:lnTo>
                  <a:cubicBezTo>
                    <a:pt x="2959156" y="431465"/>
                    <a:pt x="2970575" y="432465"/>
                    <a:pt x="2982148" y="435418"/>
                  </a:cubicBezTo>
                  <a:lnTo>
                    <a:pt x="3077401" y="447111"/>
                  </a:lnTo>
                  <a:lnTo>
                    <a:pt x="3172653" y="434656"/>
                  </a:lnTo>
                  <a:cubicBezTo>
                    <a:pt x="3276479" y="408747"/>
                    <a:pt x="3380304" y="381315"/>
                    <a:pt x="3489466" y="387029"/>
                  </a:cubicBezTo>
                  <a:cubicBezTo>
                    <a:pt x="3507562" y="387981"/>
                    <a:pt x="3529089" y="376360"/>
                    <a:pt x="3544712" y="364930"/>
                  </a:cubicBezTo>
                  <a:cubicBezTo>
                    <a:pt x="3559667" y="354072"/>
                    <a:pt x="3566811" y="348213"/>
                    <a:pt x="3574407" y="347308"/>
                  </a:cubicBezTo>
                  <a:lnTo>
                    <a:pt x="3574408" y="347308"/>
                  </a:lnTo>
                  <a:cubicBezTo>
                    <a:pt x="3582004" y="346403"/>
                    <a:pt x="3590053" y="350452"/>
                    <a:pt x="3606817" y="359406"/>
                  </a:cubicBezTo>
                  <a:cubicBezTo>
                    <a:pt x="3614819" y="363788"/>
                    <a:pt x="3624725" y="366454"/>
                    <a:pt x="3630632" y="372932"/>
                  </a:cubicBezTo>
                  <a:lnTo>
                    <a:pt x="3651953" y="388826"/>
                  </a:lnTo>
                  <a:lnTo>
                    <a:pt x="3630631" y="372932"/>
                  </a:lnTo>
                  <a:cubicBezTo>
                    <a:pt x="3624724" y="366454"/>
                    <a:pt x="3614818" y="363788"/>
                    <a:pt x="3606816" y="359406"/>
                  </a:cubicBezTo>
                  <a:cubicBezTo>
                    <a:pt x="3598434" y="354929"/>
                    <a:pt x="3592231" y="351678"/>
                    <a:pt x="3587173" y="349660"/>
                  </a:cubicBezTo>
                  <a:lnTo>
                    <a:pt x="3574407" y="347308"/>
                  </a:lnTo>
                  <a:lnTo>
                    <a:pt x="3562320" y="352387"/>
                  </a:lnTo>
                  <a:cubicBezTo>
                    <a:pt x="3557715" y="355322"/>
                    <a:pt x="3552190" y="359501"/>
                    <a:pt x="3544713" y="364930"/>
                  </a:cubicBezTo>
                  <a:cubicBezTo>
                    <a:pt x="3529090" y="376360"/>
                    <a:pt x="3507563" y="387981"/>
                    <a:pt x="3489467" y="387029"/>
                  </a:cubicBezTo>
                  <a:cubicBezTo>
                    <a:pt x="3380305" y="381315"/>
                    <a:pt x="3276480" y="408747"/>
                    <a:pt x="3172654" y="434656"/>
                  </a:cubicBezTo>
                  <a:cubicBezTo>
                    <a:pt x="3140649" y="442658"/>
                    <a:pt x="3109025" y="446896"/>
                    <a:pt x="3077401" y="447111"/>
                  </a:cubicBezTo>
                  <a:lnTo>
                    <a:pt x="3077400" y="447111"/>
                  </a:lnTo>
                  <a:cubicBezTo>
                    <a:pt x="3045776" y="447325"/>
                    <a:pt x="3014152" y="443515"/>
                    <a:pt x="2982147" y="435418"/>
                  </a:cubicBezTo>
                  <a:lnTo>
                    <a:pt x="2947862" y="431834"/>
                  </a:lnTo>
                  <a:lnTo>
                    <a:pt x="2947858" y="431835"/>
                  </a:lnTo>
                  <a:lnTo>
                    <a:pt x="2903549" y="439740"/>
                  </a:lnTo>
                  <a:lnTo>
                    <a:pt x="2848793" y="456372"/>
                  </a:lnTo>
                  <a:cubicBezTo>
                    <a:pt x="2844316" y="457705"/>
                    <a:pt x="2839982" y="460991"/>
                    <a:pt x="2836172" y="465063"/>
                  </a:cubicBezTo>
                  <a:close/>
                  <a:moveTo>
                    <a:pt x="1268757" y="18376"/>
                  </a:moveTo>
                  <a:cubicBezTo>
                    <a:pt x="1275401" y="18828"/>
                    <a:pt x="1281688" y="20400"/>
                    <a:pt x="1286069" y="23543"/>
                  </a:cubicBezTo>
                  <a:cubicBezTo>
                    <a:pt x="1306929" y="38116"/>
                    <a:pt x="1328552" y="44356"/>
                    <a:pt x="1350627" y="45880"/>
                  </a:cubicBezTo>
                  <a:lnTo>
                    <a:pt x="1413839" y="40286"/>
                  </a:lnTo>
                  <a:lnTo>
                    <a:pt x="1350626" y="45881"/>
                  </a:lnTo>
                  <a:cubicBezTo>
                    <a:pt x="1328551" y="44356"/>
                    <a:pt x="1306929" y="38117"/>
                    <a:pt x="1286068" y="23543"/>
                  </a:cubicBezTo>
                  <a:close/>
                  <a:moveTo>
                    <a:pt x="313532" y="14019"/>
                  </a:moveTo>
                  <a:lnTo>
                    <a:pt x="313533" y="14018"/>
                  </a:lnTo>
                  <a:cubicBezTo>
                    <a:pt x="316389" y="9826"/>
                    <a:pt x="330298" y="12112"/>
                    <a:pt x="338870" y="13446"/>
                  </a:cubicBezTo>
                  <a:lnTo>
                    <a:pt x="338902" y="13453"/>
                  </a:lnTo>
                  <a:lnTo>
                    <a:pt x="395639" y="23353"/>
                  </a:lnTo>
                  <a:lnTo>
                    <a:pt x="367327" y="19543"/>
                  </a:lnTo>
                  <a:lnTo>
                    <a:pt x="338902" y="13453"/>
                  </a:lnTo>
                  <a:lnTo>
                    <a:pt x="338869" y="13447"/>
                  </a:lnTo>
                  <a:cubicBezTo>
                    <a:pt x="334583" y="12780"/>
                    <a:pt x="328963" y="11875"/>
                    <a:pt x="324057" y="11661"/>
                  </a:cubicBezTo>
                  <a:close/>
                  <a:moveTo>
                    <a:pt x="281567" y="36346"/>
                  </a:moveTo>
                  <a:lnTo>
                    <a:pt x="295414" y="31451"/>
                  </a:lnTo>
                  <a:lnTo>
                    <a:pt x="295414" y="31452"/>
                  </a:lnTo>
                  <a:close/>
                  <a:moveTo>
                    <a:pt x="24485" y="23026"/>
                  </a:moveTo>
                  <a:lnTo>
                    <a:pt x="74128" y="20763"/>
                  </a:lnTo>
                  <a:cubicBezTo>
                    <a:pt x="91491" y="21686"/>
                    <a:pt x="108702" y="23996"/>
                    <a:pt x="125860" y="26687"/>
                  </a:cubicBezTo>
                  <a:lnTo>
                    <a:pt x="153386" y="31082"/>
                  </a:lnTo>
                  <a:lnTo>
                    <a:pt x="228943" y="39355"/>
                  </a:lnTo>
                  <a:lnTo>
                    <a:pt x="177270" y="34896"/>
                  </a:lnTo>
                  <a:lnTo>
                    <a:pt x="153386" y="31082"/>
                  </a:lnTo>
                  <a:lnTo>
                    <a:pt x="151568" y="30883"/>
                  </a:lnTo>
                  <a:cubicBezTo>
                    <a:pt x="125875" y="26653"/>
                    <a:pt x="100173" y="22148"/>
                    <a:pt x="74128" y="20764"/>
                  </a:cubicBezTo>
                  <a:close/>
                  <a:moveTo>
                    <a:pt x="0" y="29969"/>
                  </a:moveTo>
                  <a:lnTo>
                    <a:pt x="0" y="494077"/>
                  </a:lnTo>
                  <a:lnTo>
                    <a:pt x="2816" y="492950"/>
                  </a:lnTo>
                  <a:cubicBezTo>
                    <a:pt x="21485" y="484568"/>
                    <a:pt x="43011" y="481900"/>
                    <a:pt x="63586" y="478851"/>
                  </a:cubicBezTo>
                  <a:cubicBezTo>
                    <a:pt x="101307" y="473327"/>
                    <a:pt x="139218" y="469897"/>
                    <a:pt x="176938" y="464945"/>
                  </a:cubicBezTo>
                  <a:cubicBezTo>
                    <a:pt x="184940" y="463801"/>
                    <a:pt x="194084" y="461707"/>
                    <a:pt x="200181" y="456943"/>
                  </a:cubicBezTo>
                  <a:cubicBezTo>
                    <a:pt x="241900" y="424938"/>
                    <a:pt x="292578" y="415985"/>
                    <a:pt x="340773" y="419031"/>
                  </a:cubicBezTo>
                  <a:cubicBezTo>
                    <a:pt x="378685" y="421320"/>
                    <a:pt x="415834" y="423034"/>
                    <a:pt x="453363" y="419796"/>
                  </a:cubicBezTo>
                  <a:cubicBezTo>
                    <a:pt x="456221" y="419604"/>
                    <a:pt x="460031" y="419986"/>
                    <a:pt x="462125" y="421510"/>
                  </a:cubicBezTo>
                  <a:cubicBezTo>
                    <a:pt x="475080" y="431606"/>
                    <a:pt x="488606" y="432368"/>
                    <a:pt x="505181" y="434082"/>
                  </a:cubicBezTo>
                  <a:cubicBezTo>
                    <a:pt x="528614" y="436560"/>
                    <a:pt x="550140" y="434844"/>
                    <a:pt x="571859" y="430654"/>
                  </a:cubicBezTo>
                  <a:cubicBezTo>
                    <a:pt x="587671" y="427606"/>
                    <a:pt x="603672" y="421320"/>
                    <a:pt x="617771" y="413317"/>
                  </a:cubicBezTo>
                  <a:cubicBezTo>
                    <a:pt x="637391" y="402077"/>
                    <a:pt x="656254" y="397697"/>
                    <a:pt x="674922" y="412555"/>
                  </a:cubicBezTo>
                  <a:cubicBezTo>
                    <a:pt x="695115" y="428368"/>
                    <a:pt x="717976" y="422844"/>
                    <a:pt x="740267" y="423414"/>
                  </a:cubicBezTo>
                  <a:cubicBezTo>
                    <a:pt x="749981" y="423606"/>
                    <a:pt x="760269" y="423224"/>
                    <a:pt x="769604" y="425700"/>
                  </a:cubicBezTo>
                  <a:cubicBezTo>
                    <a:pt x="796654" y="432750"/>
                    <a:pt x="822755" y="443418"/>
                    <a:pt x="850188" y="448180"/>
                  </a:cubicBezTo>
                  <a:cubicBezTo>
                    <a:pt x="865429" y="450847"/>
                    <a:pt x="882383" y="446084"/>
                    <a:pt x="898197" y="442656"/>
                  </a:cubicBezTo>
                  <a:cubicBezTo>
                    <a:pt x="914199" y="439036"/>
                    <a:pt x="930010" y="433512"/>
                    <a:pt x="945443" y="427796"/>
                  </a:cubicBezTo>
                  <a:cubicBezTo>
                    <a:pt x="955919" y="423986"/>
                    <a:pt x="967349" y="420366"/>
                    <a:pt x="975732" y="413507"/>
                  </a:cubicBezTo>
                  <a:cubicBezTo>
                    <a:pt x="994784" y="397887"/>
                    <a:pt x="1014405" y="395219"/>
                    <a:pt x="1036886" y="403411"/>
                  </a:cubicBezTo>
                  <a:cubicBezTo>
                    <a:pt x="1040314" y="404745"/>
                    <a:pt x="1044314" y="404745"/>
                    <a:pt x="1048124" y="404935"/>
                  </a:cubicBezTo>
                  <a:cubicBezTo>
                    <a:pt x="1109090" y="408935"/>
                    <a:pt x="1170050" y="411413"/>
                    <a:pt x="1230632" y="417509"/>
                  </a:cubicBezTo>
                  <a:cubicBezTo>
                    <a:pt x="1255205" y="419986"/>
                    <a:pt x="1278828" y="430844"/>
                    <a:pt x="1303023" y="437702"/>
                  </a:cubicBezTo>
                  <a:cubicBezTo>
                    <a:pt x="1307977" y="439036"/>
                    <a:pt x="1313503" y="441132"/>
                    <a:pt x="1318455" y="440178"/>
                  </a:cubicBezTo>
                  <a:cubicBezTo>
                    <a:pt x="1372367" y="430654"/>
                    <a:pt x="1422853" y="444560"/>
                    <a:pt x="1472574" y="462849"/>
                  </a:cubicBezTo>
                  <a:cubicBezTo>
                    <a:pt x="1477716" y="464755"/>
                    <a:pt x="1484003" y="464183"/>
                    <a:pt x="1489719" y="463801"/>
                  </a:cubicBezTo>
                  <a:cubicBezTo>
                    <a:pt x="1505723" y="462469"/>
                    <a:pt x="1523058" y="455801"/>
                    <a:pt x="1537536" y="459801"/>
                  </a:cubicBezTo>
                  <a:cubicBezTo>
                    <a:pt x="1576018" y="470851"/>
                    <a:pt x="1614119" y="484186"/>
                    <a:pt x="1650316" y="500950"/>
                  </a:cubicBezTo>
                  <a:cubicBezTo>
                    <a:pt x="1687085" y="517905"/>
                    <a:pt x="1721184" y="532193"/>
                    <a:pt x="1763286" y="515049"/>
                  </a:cubicBezTo>
                  <a:cubicBezTo>
                    <a:pt x="1781193" y="507808"/>
                    <a:pt x="1804815" y="512953"/>
                    <a:pt x="1825392" y="514857"/>
                  </a:cubicBezTo>
                  <a:cubicBezTo>
                    <a:pt x="1840440" y="516381"/>
                    <a:pt x="1854919" y="524955"/>
                    <a:pt x="1869779" y="524955"/>
                  </a:cubicBezTo>
                  <a:cubicBezTo>
                    <a:pt x="1909407" y="524955"/>
                    <a:pt x="1944648" y="535051"/>
                    <a:pt x="1978939" y="555626"/>
                  </a:cubicBezTo>
                  <a:cubicBezTo>
                    <a:pt x="1992278" y="563626"/>
                    <a:pt x="2013042" y="558292"/>
                    <a:pt x="2030377" y="560388"/>
                  </a:cubicBezTo>
                  <a:cubicBezTo>
                    <a:pt x="2048667" y="562864"/>
                    <a:pt x="2067524" y="565150"/>
                    <a:pt x="2085053" y="570677"/>
                  </a:cubicBezTo>
                  <a:cubicBezTo>
                    <a:pt x="2130392" y="585155"/>
                    <a:pt x="2175162" y="601538"/>
                    <a:pt x="2220311" y="616778"/>
                  </a:cubicBezTo>
                  <a:cubicBezTo>
                    <a:pt x="2257458" y="629353"/>
                    <a:pt x="2294038" y="619446"/>
                    <a:pt x="2330805" y="614112"/>
                  </a:cubicBezTo>
                  <a:cubicBezTo>
                    <a:pt x="2353858" y="610682"/>
                    <a:pt x="2375382" y="602490"/>
                    <a:pt x="2401291" y="614682"/>
                  </a:cubicBezTo>
                  <a:cubicBezTo>
                    <a:pt x="2426058" y="626304"/>
                    <a:pt x="2457491" y="623636"/>
                    <a:pt x="2485306" y="629923"/>
                  </a:cubicBezTo>
                  <a:cubicBezTo>
                    <a:pt x="2508741" y="635257"/>
                    <a:pt x="2531408" y="643831"/>
                    <a:pt x="2554078" y="652213"/>
                  </a:cubicBezTo>
                  <a:cubicBezTo>
                    <a:pt x="2584941" y="663644"/>
                    <a:pt x="2615420" y="675644"/>
                    <a:pt x="2649142" y="669930"/>
                  </a:cubicBezTo>
                  <a:cubicBezTo>
                    <a:pt x="2687435" y="663452"/>
                    <a:pt x="2713722" y="687836"/>
                    <a:pt x="2743825" y="704031"/>
                  </a:cubicBezTo>
                  <a:cubicBezTo>
                    <a:pt x="2764589" y="715079"/>
                    <a:pt x="2787258" y="723272"/>
                    <a:pt x="2809929" y="730130"/>
                  </a:cubicBezTo>
                  <a:cubicBezTo>
                    <a:pt x="2840218" y="739084"/>
                    <a:pt x="2871461" y="744418"/>
                    <a:pt x="2901942" y="753181"/>
                  </a:cubicBezTo>
                  <a:cubicBezTo>
                    <a:pt x="2948046" y="766325"/>
                    <a:pt x="2994721" y="776613"/>
                    <a:pt x="3042727" y="769373"/>
                  </a:cubicBezTo>
                  <a:cubicBezTo>
                    <a:pt x="3064826" y="766135"/>
                    <a:pt x="3085402" y="766325"/>
                    <a:pt x="3107499" y="771089"/>
                  </a:cubicBezTo>
                  <a:cubicBezTo>
                    <a:pt x="3143694" y="778899"/>
                    <a:pt x="3180843" y="779852"/>
                    <a:pt x="3209992" y="808998"/>
                  </a:cubicBezTo>
                  <a:cubicBezTo>
                    <a:pt x="3220279" y="819287"/>
                    <a:pt x="3238757" y="821953"/>
                    <a:pt x="3253808" y="827287"/>
                  </a:cubicBezTo>
                  <a:cubicBezTo>
                    <a:pt x="3271144" y="833575"/>
                    <a:pt x="3283907" y="830335"/>
                    <a:pt x="3293243" y="812047"/>
                  </a:cubicBezTo>
                  <a:cubicBezTo>
                    <a:pt x="3297433" y="803856"/>
                    <a:pt x="3309436" y="795854"/>
                    <a:pt x="3318770" y="794520"/>
                  </a:cubicBezTo>
                  <a:cubicBezTo>
                    <a:pt x="3346775" y="790520"/>
                    <a:pt x="3372494" y="796426"/>
                    <a:pt x="3399545" y="809381"/>
                  </a:cubicBezTo>
                  <a:cubicBezTo>
                    <a:pt x="3424882" y="821573"/>
                    <a:pt x="3456507" y="820239"/>
                    <a:pt x="3485274" y="825001"/>
                  </a:cubicBezTo>
                  <a:cubicBezTo>
                    <a:pt x="3505656" y="828431"/>
                    <a:pt x="3526041" y="835479"/>
                    <a:pt x="3546616" y="835479"/>
                  </a:cubicBezTo>
                  <a:cubicBezTo>
                    <a:pt x="3572145" y="835479"/>
                    <a:pt x="3597481" y="829383"/>
                    <a:pt x="3623200" y="827097"/>
                  </a:cubicBezTo>
                  <a:cubicBezTo>
                    <a:pt x="3643203" y="825193"/>
                    <a:pt x="3663588" y="825955"/>
                    <a:pt x="3683590" y="823669"/>
                  </a:cubicBezTo>
                  <a:cubicBezTo>
                    <a:pt x="3699975" y="821953"/>
                    <a:pt x="3716167" y="817573"/>
                    <a:pt x="3732360" y="813953"/>
                  </a:cubicBezTo>
                  <a:cubicBezTo>
                    <a:pt x="3738266" y="812619"/>
                    <a:pt x="3744172" y="807474"/>
                    <a:pt x="3749505" y="808236"/>
                  </a:cubicBezTo>
                  <a:cubicBezTo>
                    <a:pt x="3802466" y="816429"/>
                    <a:pt x="3840568" y="779852"/>
                    <a:pt x="3885337" y="763659"/>
                  </a:cubicBezTo>
                  <a:cubicBezTo>
                    <a:pt x="3932393" y="746512"/>
                    <a:pt x="3977924" y="720224"/>
                    <a:pt x="4030502" y="728034"/>
                  </a:cubicBezTo>
                  <a:cubicBezTo>
                    <a:pt x="4062317" y="732796"/>
                    <a:pt x="4092988" y="743846"/>
                    <a:pt x="4124613" y="750515"/>
                  </a:cubicBezTo>
                  <a:cubicBezTo>
                    <a:pt x="4135853" y="752801"/>
                    <a:pt x="4148426" y="752419"/>
                    <a:pt x="4159666" y="750133"/>
                  </a:cubicBezTo>
                  <a:cubicBezTo>
                    <a:pt x="4213960" y="739654"/>
                    <a:pt x="4267492" y="738130"/>
                    <a:pt x="4320836" y="755277"/>
                  </a:cubicBezTo>
                  <a:cubicBezTo>
                    <a:pt x="4329978" y="758135"/>
                    <a:pt x="4339694" y="760801"/>
                    <a:pt x="4349221" y="760801"/>
                  </a:cubicBezTo>
                  <a:cubicBezTo>
                    <a:pt x="4401418" y="760801"/>
                    <a:pt x="4452664" y="756801"/>
                    <a:pt x="4502578" y="738130"/>
                  </a:cubicBezTo>
                  <a:cubicBezTo>
                    <a:pt x="4519342" y="731844"/>
                    <a:pt x="4539727" y="735844"/>
                    <a:pt x="4558206" y="734320"/>
                  </a:cubicBezTo>
                  <a:cubicBezTo>
                    <a:pt x="4575350" y="732988"/>
                    <a:pt x="4592877" y="732416"/>
                    <a:pt x="4609451" y="728034"/>
                  </a:cubicBezTo>
                  <a:cubicBezTo>
                    <a:pt x="4633646" y="721558"/>
                    <a:pt x="4656125" y="720796"/>
                    <a:pt x="4681082" y="726510"/>
                  </a:cubicBezTo>
                  <a:cubicBezTo>
                    <a:pt x="4704894" y="731844"/>
                    <a:pt x="4730613" y="729178"/>
                    <a:pt x="4755380" y="729368"/>
                  </a:cubicBezTo>
                  <a:cubicBezTo>
                    <a:pt x="4783003" y="729558"/>
                    <a:pt x="4810626" y="729748"/>
                    <a:pt x="4838249" y="728796"/>
                  </a:cubicBezTo>
                  <a:cubicBezTo>
                    <a:pt x="4849299" y="728416"/>
                    <a:pt x="4861872" y="720796"/>
                    <a:pt x="4871018" y="723844"/>
                  </a:cubicBezTo>
                  <a:cubicBezTo>
                    <a:pt x="4900545" y="734130"/>
                    <a:pt x="4930074" y="721748"/>
                    <a:pt x="4959601" y="727272"/>
                  </a:cubicBezTo>
                  <a:cubicBezTo>
                    <a:pt x="4974081" y="730130"/>
                    <a:pt x="4990464" y="722320"/>
                    <a:pt x="5006085" y="721558"/>
                  </a:cubicBezTo>
                  <a:cubicBezTo>
                    <a:pt x="5031613" y="720224"/>
                    <a:pt x="5057140" y="720796"/>
                    <a:pt x="5082669" y="720414"/>
                  </a:cubicBezTo>
                  <a:cubicBezTo>
                    <a:pt x="5091051" y="720224"/>
                    <a:pt x="5099244" y="719462"/>
                    <a:pt x="5107626" y="719079"/>
                  </a:cubicBezTo>
                  <a:cubicBezTo>
                    <a:pt x="5115056" y="718699"/>
                    <a:pt x="5122866" y="716985"/>
                    <a:pt x="5129915" y="718317"/>
                  </a:cubicBezTo>
                  <a:cubicBezTo>
                    <a:pt x="5155444" y="723082"/>
                    <a:pt x="5180590" y="730892"/>
                    <a:pt x="5206307" y="733940"/>
                  </a:cubicBezTo>
                  <a:cubicBezTo>
                    <a:pt x="5228596" y="736606"/>
                    <a:pt x="5251649" y="732988"/>
                    <a:pt x="5274128" y="734892"/>
                  </a:cubicBezTo>
                  <a:cubicBezTo>
                    <a:pt x="5313753" y="738130"/>
                    <a:pt x="5353378" y="743846"/>
                    <a:pt x="5393004" y="747466"/>
                  </a:cubicBezTo>
                  <a:cubicBezTo>
                    <a:pt x="5401578" y="748228"/>
                    <a:pt x="5410530" y="743464"/>
                    <a:pt x="5419294" y="743084"/>
                  </a:cubicBezTo>
                  <a:cubicBezTo>
                    <a:pt x="5446727" y="742132"/>
                    <a:pt x="5474160" y="741940"/>
                    <a:pt x="5501593" y="741370"/>
                  </a:cubicBezTo>
                  <a:cubicBezTo>
                    <a:pt x="5517214" y="741178"/>
                    <a:pt x="5533026" y="741750"/>
                    <a:pt x="5548459" y="740036"/>
                  </a:cubicBezTo>
                  <a:cubicBezTo>
                    <a:pt x="5568841" y="737750"/>
                    <a:pt x="5587320" y="734320"/>
                    <a:pt x="5606371" y="749180"/>
                  </a:cubicBezTo>
                  <a:cubicBezTo>
                    <a:pt x="5635710" y="772231"/>
                    <a:pt x="5673049" y="763277"/>
                    <a:pt x="5706958" y="768611"/>
                  </a:cubicBezTo>
                  <a:cubicBezTo>
                    <a:pt x="5715722" y="769945"/>
                    <a:pt x="5724677" y="770135"/>
                    <a:pt x="5733439" y="771659"/>
                  </a:cubicBezTo>
                  <a:cubicBezTo>
                    <a:pt x="5749633" y="774517"/>
                    <a:pt x="5765634" y="777755"/>
                    <a:pt x="5781829" y="780996"/>
                  </a:cubicBezTo>
                  <a:cubicBezTo>
                    <a:pt x="5784685" y="781566"/>
                    <a:pt x="5787923" y="781758"/>
                    <a:pt x="5790591" y="782710"/>
                  </a:cubicBezTo>
                  <a:cubicBezTo>
                    <a:pt x="5815168" y="790710"/>
                    <a:pt x="5839360" y="799854"/>
                    <a:pt x="5864317" y="806332"/>
                  </a:cubicBezTo>
                  <a:cubicBezTo>
                    <a:pt x="5876510" y="809571"/>
                    <a:pt x="5890036" y="809953"/>
                    <a:pt x="5902609" y="808236"/>
                  </a:cubicBezTo>
                  <a:cubicBezTo>
                    <a:pt x="5939376" y="803284"/>
                    <a:pt x="5975763" y="801188"/>
                    <a:pt x="6012722" y="808428"/>
                  </a:cubicBezTo>
                  <a:cubicBezTo>
                    <a:pt x="6027391" y="811285"/>
                    <a:pt x="6043775" y="806522"/>
                    <a:pt x="6059396" y="804808"/>
                  </a:cubicBezTo>
                  <a:cubicBezTo>
                    <a:pt x="6096735" y="800236"/>
                    <a:pt x="6134074" y="795282"/>
                    <a:pt x="6171604" y="790902"/>
                  </a:cubicBezTo>
                  <a:cubicBezTo>
                    <a:pt x="6195036" y="788234"/>
                    <a:pt x="6218659" y="786710"/>
                    <a:pt x="6242092" y="784044"/>
                  </a:cubicBezTo>
                  <a:cubicBezTo>
                    <a:pt x="6269143" y="780804"/>
                    <a:pt x="6296004" y="775851"/>
                    <a:pt x="6323057" y="773183"/>
                  </a:cubicBezTo>
                  <a:cubicBezTo>
                    <a:pt x="6353918" y="770135"/>
                    <a:pt x="6384971" y="769565"/>
                    <a:pt x="6415832" y="766325"/>
                  </a:cubicBezTo>
                  <a:cubicBezTo>
                    <a:pt x="6472224" y="760039"/>
                    <a:pt x="6528423" y="752609"/>
                    <a:pt x="6584811" y="745560"/>
                  </a:cubicBezTo>
                  <a:cubicBezTo>
                    <a:pt x="6639487" y="738702"/>
                    <a:pt x="6694163" y="732606"/>
                    <a:pt x="6748457" y="724034"/>
                  </a:cubicBezTo>
                  <a:cubicBezTo>
                    <a:pt x="6771318" y="720414"/>
                    <a:pt x="6793034" y="710507"/>
                    <a:pt x="6815515" y="704983"/>
                  </a:cubicBezTo>
                  <a:lnTo>
                    <a:pt x="6858000" y="695283"/>
                  </a:lnTo>
                  <a:lnTo>
                    <a:pt x="6858000" y="456"/>
                  </a:lnTo>
                  <a:lnTo>
                    <a:pt x="1687322" y="456"/>
                  </a:lnTo>
                  <a:lnTo>
                    <a:pt x="1697753" y="10970"/>
                  </a:lnTo>
                  <a:cubicBezTo>
                    <a:pt x="1707279" y="20877"/>
                    <a:pt x="1720423" y="27925"/>
                    <a:pt x="1733188" y="33639"/>
                  </a:cubicBezTo>
                  <a:cubicBezTo>
                    <a:pt x="1766335" y="48310"/>
                    <a:pt x="1800246" y="61454"/>
                    <a:pt x="1833775" y="75360"/>
                  </a:cubicBezTo>
                  <a:cubicBezTo>
                    <a:pt x="1837013" y="76694"/>
                    <a:pt x="1839679" y="80123"/>
                    <a:pt x="1842158" y="82981"/>
                  </a:cubicBezTo>
                  <a:cubicBezTo>
                    <a:pt x="1866922" y="113082"/>
                    <a:pt x="1891497" y="143371"/>
                    <a:pt x="1916454" y="173472"/>
                  </a:cubicBezTo>
                  <a:cubicBezTo>
                    <a:pt x="1921216" y="179186"/>
                    <a:pt x="1928076" y="183378"/>
                    <a:pt x="1933219" y="188902"/>
                  </a:cubicBezTo>
                  <a:cubicBezTo>
                    <a:pt x="1940459" y="196522"/>
                    <a:pt x="1949603" y="203763"/>
                    <a:pt x="1953413" y="212907"/>
                  </a:cubicBezTo>
                  <a:cubicBezTo>
                    <a:pt x="1965224" y="241672"/>
                    <a:pt x="1987894" y="254056"/>
                    <a:pt x="2016469" y="259390"/>
                  </a:cubicBezTo>
                  <a:cubicBezTo>
                    <a:pt x="2042570" y="264343"/>
                    <a:pt x="2068669" y="268535"/>
                    <a:pt x="2094578" y="274249"/>
                  </a:cubicBezTo>
                  <a:cubicBezTo>
                    <a:pt x="2126201" y="281107"/>
                    <a:pt x="2157636" y="288537"/>
                    <a:pt x="2188879" y="296920"/>
                  </a:cubicBezTo>
                  <a:cubicBezTo>
                    <a:pt x="2202404" y="300540"/>
                    <a:pt x="2216692" y="304730"/>
                    <a:pt x="2228314" y="312160"/>
                  </a:cubicBezTo>
                  <a:cubicBezTo>
                    <a:pt x="2260890" y="332735"/>
                    <a:pt x="2295753" y="346641"/>
                    <a:pt x="2334044" y="341117"/>
                  </a:cubicBezTo>
                  <a:cubicBezTo>
                    <a:pt x="2364715" y="336735"/>
                    <a:pt x="2390434" y="347975"/>
                    <a:pt x="2409485" y="365502"/>
                  </a:cubicBezTo>
                  <a:lnTo>
                    <a:pt x="2409487" y="365504"/>
                  </a:lnTo>
                  <a:lnTo>
                    <a:pt x="2463015" y="388434"/>
                  </a:lnTo>
                  <a:lnTo>
                    <a:pt x="2463017" y="388434"/>
                  </a:lnTo>
                  <a:lnTo>
                    <a:pt x="2518262" y="379792"/>
                  </a:lnTo>
                  <a:lnTo>
                    <a:pt x="2518263" y="379791"/>
                  </a:lnTo>
                  <a:cubicBezTo>
                    <a:pt x="2527789" y="377124"/>
                    <a:pt x="2536456" y="375980"/>
                    <a:pt x="2545005" y="376147"/>
                  </a:cubicBezTo>
                  <a:lnTo>
                    <a:pt x="2545006" y="376147"/>
                  </a:lnTo>
                  <a:cubicBezTo>
                    <a:pt x="2553555" y="376313"/>
                    <a:pt x="2561985" y="377790"/>
                    <a:pt x="2571034" y="380361"/>
                  </a:cubicBezTo>
                  <a:cubicBezTo>
                    <a:pt x="2612945" y="392363"/>
                    <a:pt x="2640950" y="424940"/>
                    <a:pt x="2668001" y="453514"/>
                  </a:cubicBezTo>
                  <a:cubicBezTo>
                    <a:pt x="2691054" y="477900"/>
                    <a:pt x="2716963" y="491615"/>
                    <a:pt x="2745348" y="501904"/>
                  </a:cubicBezTo>
                  <a:lnTo>
                    <a:pt x="2745351" y="501906"/>
                  </a:lnTo>
                  <a:lnTo>
                    <a:pt x="2778005" y="507825"/>
                  </a:lnTo>
                  <a:lnTo>
                    <a:pt x="2785439" y="507405"/>
                  </a:lnTo>
                  <a:lnTo>
                    <a:pt x="2811779" y="497326"/>
                  </a:lnTo>
                  <a:lnTo>
                    <a:pt x="2811786" y="497322"/>
                  </a:lnTo>
                  <a:lnTo>
                    <a:pt x="2811786" y="497323"/>
                  </a:lnTo>
                  <a:lnTo>
                    <a:pt x="2811779" y="497326"/>
                  </a:lnTo>
                  <a:lnTo>
                    <a:pt x="2793022" y="506976"/>
                  </a:lnTo>
                  <a:lnTo>
                    <a:pt x="2785439" y="507405"/>
                  </a:lnTo>
                  <a:lnTo>
                    <a:pt x="2782304" y="508605"/>
                  </a:lnTo>
                  <a:lnTo>
                    <a:pt x="2778005" y="507825"/>
                  </a:lnTo>
                  <a:lnTo>
                    <a:pt x="2770757" y="508235"/>
                  </a:lnTo>
                  <a:lnTo>
                    <a:pt x="2745351" y="501906"/>
                  </a:lnTo>
                  <a:lnTo>
                    <a:pt x="2745347" y="501904"/>
                  </a:lnTo>
                  <a:cubicBezTo>
                    <a:pt x="2716962" y="491615"/>
                    <a:pt x="2691053" y="477900"/>
                    <a:pt x="2668000" y="453514"/>
                  </a:cubicBezTo>
                  <a:cubicBezTo>
                    <a:pt x="2640949" y="424940"/>
                    <a:pt x="2612944" y="392363"/>
                    <a:pt x="2571033" y="380361"/>
                  </a:cubicBezTo>
                  <a:lnTo>
                    <a:pt x="2545006" y="376147"/>
                  </a:lnTo>
                  <a:lnTo>
                    <a:pt x="2518264" y="379791"/>
                  </a:lnTo>
                  <a:lnTo>
                    <a:pt x="2518262" y="379792"/>
                  </a:lnTo>
                  <a:lnTo>
                    <a:pt x="2490550" y="386372"/>
                  </a:lnTo>
                  <a:lnTo>
                    <a:pt x="2463017" y="388434"/>
                  </a:lnTo>
                  <a:lnTo>
                    <a:pt x="2463016" y="388434"/>
                  </a:lnTo>
                  <a:lnTo>
                    <a:pt x="2463015" y="388434"/>
                  </a:lnTo>
                  <a:lnTo>
                    <a:pt x="2435912" y="382603"/>
                  </a:lnTo>
                  <a:lnTo>
                    <a:pt x="2409487" y="365504"/>
                  </a:lnTo>
                  <a:lnTo>
                    <a:pt x="2409484" y="365502"/>
                  </a:lnTo>
                  <a:cubicBezTo>
                    <a:pt x="2390433" y="347975"/>
                    <a:pt x="2364714" y="336735"/>
                    <a:pt x="2334043" y="341117"/>
                  </a:cubicBezTo>
                  <a:cubicBezTo>
                    <a:pt x="2295752" y="346641"/>
                    <a:pt x="2260889" y="332735"/>
                    <a:pt x="2228313" y="312160"/>
                  </a:cubicBezTo>
                  <a:cubicBezTo>
                    <a:pt x="2216691" y="304730"/>
                    <a:pt x="2202403" y="300540"/>
                    <a:pt x="2188878" y="296920"/>
                  </a:cubicBezTo>
                  <a:cubicBezTo>
                    <a:pt x="2157635" y="288537"/>
                    <a:pt x="2126200" y="281107"/>
                    <a:pt x="2094577" y="274249"/>
                  </a:cubicBezTo>
                  <a:cubicBezTo>
                    <a:pt x="2068668" y="268535"/>
                    <a:pt x="2042569" y="264343"/>
                    <a:pt x="2016468" y="259390"/>
                  </a:cubicBezTo>
                  <a:cubicBezTo>
                    <a:pt x="1987893" y="254056"/>
                    <a:pt x="1965223" y="241672"/>
                    <a:pt x="1953412" y="212907"/>
                  </a:cubicBezTo>
                  <a:cubicBezTo>
                    <a:pt x="1949602" y="203763"/>
                    <a:pt x="1940458" y="196522"/>
                    <a:pt x="1933218" y="188902"/>
                  </a:cubicBezTo>
                  <a:cubicBezTo>
                    <a:pt x="1928075" y="183378"/>
                    <a:pt x="1921215" y="179186"/>
                    <a:pt x="1916453" y="173472"/>
                  </a:cubicBezTo>
                  <a:cubicBezTo>
                    <a:pt x="1891496" y="143371"/>
                    <a:pt x="1866921" y="113082"/>
                    <a:pt x="1842157" y="82981"/>
                  </a:cubicBezTo>
                  <a:cubicBezTo>
                    <a:pt x="1839678" y="80123"/>
                    <a:pt x="1837012" y="76694"/>
                    <a:pt x="1833774" y="75360"/>
                  </a:cubicBezTo>
                  <a:cubicBezTo>
                    <a:pt x="1800245" y="61454"/>
                    <a:pt x="1766334" y="48311"/>
                    <a:pt x="1733187" y="33639"/>
                  </a:cubicBezTo>
                  <a:cubicBezTo>
                    <a:pt x="1720422" y="27925"/>
                    <a:pt x="1707278" y="20877"/>
                    <a:pt x="1697752" y="10971"/>
                  </a:cubicBezTo>
                  <a:lnTo>
                    <a:pt x="1687320" y="456"/>
                  </a:lnTo>
                  <a:lnTo>
                    <a:pt x="916806" y="456"/>
                  </a:lnTo>
                  <a:lnTo>
                    <a:pt x="927155" y="9636"/>
                  </a:lnTo>
                  <a:cubicBezTo>
                    <a:pt x="994785" y="53644"/>
                    <a:pt x="1030980" y="52500"/>
                    <a:pt x="1097087" y="6016"/>
                  </a:cubicBezTo>
                  <a:cubicBezTo>
                    <a:pt x="1103945" y="1254"/>
                    <a:pt x="1118613" y="-2176"/>
                    <a:pt x="1123185" y="1634"/>
                  </a:cubicBezTo>
                  <a:cubicBezTo>
                    <a:pt x="1142617" y="17446"/>
                    <a:pt x="1162953" y="24495"/>
                    <a:pt x="1184028" y="26353"/>
                  </a:cubicBezTo>
                  <a:cubicBezTo>
                    <a:pt x="1162953" y="24495"/>
                    <a:pt x="1142616" y="17447"/>
                    <a:pt x="1123184" y="1635"/>
                  </a:cubicBezTo>
                  <a:cubicBezTo>
                    <a:pt x="1118612" y="-2175"/>
                    <a:pt x="1103944" y="1255"/>
                    <a:pt x="1097086" y="6017"/>
                  </a:cubicBezTo>
                  <a:cubicBezTo>
                    <a:pt x="1030979" y="52501"/>
                    <a:pt x="994784" y="53645"/>
                    <a:pt x="927154" y="9637"/>
                  </a:cubicBezTo>
                  <a:lnTo>
                    <a:pt x="916804" y="456"/>
                  </a:lnTo>
                  <a:lnTo>
                    <a:pt x="578772" y="456"/>
                  </a:lnTo>
                  <a:lnTo>
                    <a:pt x="556046" y="6589"/>
                  </a:lnTo>
                  <a:lnTo>
                    <a:pt x="517850" y="15506"/>
                  </a:lnTo>
                  <a:lnTo>
                    <a:pt x="556047" y="6588"/>
                  </a:lnTo>
                  <a:lnTo>
                    <a:pt x="578770" y="456"/>
                  </a:lnTo>
                  <a:lnTo>
                    <a:pt x="0" y="456"/>
                  </a:lnTo>
                  <a:lnTo>
                    <a:pt x="0" y="20445"/>
                  </a:lnTo>
                  <a:lnTo>
                    <a:pt x="0" y="29969"/>
                  </a:lnTo>
                  <a:close/>
                </a:path>
              </a:pathLst>
            </a:custGeom>
            <a:blipFill dpi="0" rotWithShape="1">
              <a:blip r:embed="rId2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6146" name="Picture 2" descr="Badgeuses photo et RGPD : Mise en demeure de plusieurs employeurs pour  collecte excessive de données | Votre réputati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8443" y="1727234"/>
            <a:ext cx="6281199" cy="43968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9559524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CF77C48-EB63-409F-A61A-B724FFED8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6581" y="166797"/>
            <a:ext cx="9318928" cy="1433403"/>
          </a:xfrm>
        </p:spPr>
        <p:txBody>
          <a:bodyPr anchor="ctr">
            <a:normAutofit/>
          </a:bodyPr>
          <a:lstStyle/>
          <a:p>
            <a:r>
              <a:rPr lang="fr-FR" dirty="0"/>
              <a:t>Apprendre à Apprendre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34A1D01-C18F-4657-BDAE-89FE355E59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79015" y="0"/>
            <a:ext cx="712985" cy="6858000"/>
            <a:chOff x="11479015" y="0"/>
            <a:chExt cx="712985" cy="6858000"/>
          </a:xfrm>
          <a:effectLst>
            <a:outerShdw blurRad="381000" dist="152400" dir="10800000" algn="ctr" rotWithShape="0">
              <a:schemeClr val="bg1">
                <a:alpha val="10000"/>
              </a:schemeClr>
            </a:outerShdw>
          </a:effectLst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07616EA-DBB8-4D00-85D9-7DF86696E5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79018" y="0"/>
              <a:ext cx="712982" cy="6858000"/>
            </a:xfrm>
            <a:custGeom>
              <a:avLst/>
              <a:gdLst>
                <a:gd name="connsiteX0" fmla="*/ 280560 w 712982"/>
                <a:gd name="connsiteY0" fmla="*/ 0 h 6858000"/>
                <a:gd name="connsiteX1" fmla="*/ 712982 w 712982"/>
                <a:gd name="connsiteY1" fmla="*/ 0 h 6858000"/>
                <a:gd name="connsiteX2" fmla="*/ 712982 w 712982"/>
                <a:gd name="connsiteY2" fmla="*/ 6858000 h 6858000"/>
                <a:gd name="connsiteX3" fmla="*/ 372527 w 712982"/>
                <a:gd name="connsiteY3" fmla="*/ 6858000 h 6858000"/>
                <a:gd name="connsiteX4" fmla="*/ 372901 w 712982"/>
                <a:gd name="connsiteY4" fmla="*/ 6835810 h 6858000"/>
                <a:gd name="connsiteX5" fmla="*/ 363017 w 712982"/>
                <a:gd name="connsiteY5" fmla="*/ 6518145 h 6858000"/>
                <a:gd name="connsiteX6" fmla="*/ 310498 w 712982"/>
                <a:gd name="connsiteY6" fmla="*/ 6393936 h 6858000"/>
                <a:gd name="connsiteX7" fmla="*/ 305420 w 712982"/>
                <a:gd name="connsiteY7" fmla="*/ 6355564 h 6858000"/>
                <a:gd name="connsiteX8" fmla="*/ 311030 w 712982"/>
                <a:gd name="connsiteY8" fmla="*/ 6267729 h 6858000"/>
                <a:gd name="connsiteX9" fmla="*/ 281440 w 712982"/>
                <a:gd name="connsiteY9" fmla="*/ 6090959 h 6858000"/>
                <a:gd name="connsiteX10" fmla="*/ 258928 w 712982"/>
                <a:gd name="connsiteY10" fmla="*/ 6026981 h 6858000"/>
                <a:gd name="connsiteX11" fmla="*/ 245105 w 712982"/>
                <a:gd name="connsiteY11" fmla="*/ 5991615 h 6858000"/>
                <a:gd name="connsiteX12" fmla="*/ 197441 w 712982"/>
                <a:gd name="connsiteY12" fmla="*/ 5807458 h 6858000"/>
                <a:gd name="connsiteX13" fmla="*/ 159115 w 712982"/>
                <a:gd name="connsiteY13" fmla="*/ 5727356 h 6858000"/>
                <a:gd name="connsiteX14" fmla="*/ 152306 w 712982"/>
                <a:gd name="connsiteY14" fmla="*/ 5705270 h 6858000"/>
                <a:gd name="connsiteX15" fmla="*/ 150939 w 712982"/>
                <a:gd name="connsiteY15" fmla="*/ 5580441 h 6858000"/>
                <a:gd name="connsiteX16" fmla="*/ 187956 w 712982"/>
                <a:gd name="connsiteY16" fmla="*/ 5482729 h 6858000"/>
                <a:gd name="connsiteX17" fmla="*/ 201902 w 712982"/>
                <a:gd name="connsiteY17" fmla="*/ 5463053 h 6858000"/>
                <a:gd name="connsiteX18" fmla="*/ 168174 w 712982"/>
                <a:gd name="connsiteY18" fmla="*/ 5205662 h 6858000"/>
                <a:gd name="connsiteX19" fmla="*/ 157186 w 712982"/>
                <a:gd name="connsiteY19" fmla="*/ 5166766 h 6858000"/>
                <a:gd name="connsiteX20" fmla="*/ 163999 w 712982"/>
                <a:gd name="connsiteY20" fmla="*/ 4972256 h 6858000"/>
                <a:gd name="connsiteX21" fmla="*/ 163388 w 712982"/>
                <a:gd name="connsiteY21" fmla="*/ 4915833 h 6858000"/>
                <a:gd name="connsiteX22" fmla="*/ 166361 w 712982"/>
                <a:gd name="connsiteY22" fmla="*/ 4712964 h 6858000"/>
                <a:gd name="connsiteX23" fmla="*/ 140122 w 712982"/>
                <a:gd name="connsiteY23" fmla="*/ 4687152 h 6858000"/>
                <a:gd name="connsiteX24" fmla="*/ 73058 w 712982"/>
                <a:gd name="connsiteY24" fmla="*/ 4611951 h 6858000"/>
                <a:gd name="connsiteX25" fmla="*/ 3979 w 712982"/>
                <a:gd name="connsiteY25" fmla="*/ 4456771 h 6858000"/>
                <a:gd name="connsiteX26" fmla="*/ 2091 w 712982"/>
                <a:gd name="connsiteY26" fmla="*/ 4412781 h 6858000"/>
                <a:gd name="connsiteX27" fmla="*/ 75905 w 712982"/>
                <a:gd name="connsiteY27" fmla="*/ 4292897 h 6858000"/>
                <a:gd name="connsiteX28" fmla="*/ 104434 w 712982"/>
                <a:gd name="connsiteY28" fmla="*/ 4235333 h 6858000"/>
                <a:gd name="connsiteX29" fmla="*/ 151065 w 712982"/>
                <a:gd name="connsiteY29" fmla="*/ 4075686 h 6858000"/>
                <a:gd name="connsiteX30" fmla="*/ 161243 w 712982"/>
                <a:gd name="connsiteY30" fmla="*/ 4061695 h 6858000"/>
                <a:gd name="connsiteX31" fmla="*/ 286285 w 712982"/>
                <a:gd name="connsiteY31" fmla="*/ 3933862 h 6858000"/>
                <a:gd name="connsiteX32" fmla="*/ 306926 w 712982"/>
                <a:gd name="connsiteY32" fmla="*/ 3905847 h 6858000"/>
                <a:gd name="connsiteX33" fmla="*/ 340015 w 712982"/>
                <a:gd name="connsiteY33" fmla="*/ 3871199 h 6858000"/>
                <a:gd name="connsiteX34" fmla="*/ 400111 w 712982"/>
                <a:gd name="connsiteY34" fmla="*/ 3767743 h 6858000"/>
                <a:gd name="connsiteX35" fmla="*/ 409694 w 712982"/>
                <a:gd name="connsiteY35" fmla="*/ 3646690 h 6858000"/>
                <a:gd name="connsiteX36" fmla="*/ 428447 w 712982"/>
                <a:gd name="connsiteY36" fmla="*/ 3499752 h 6858000"/>
                <a:gd name="connsiteX37" fmla="*/ 445033 w 712982"/>
                <a:gd name="connsiteY37" fmla="*/ 3437349 h 6858000"/>
                <a:gd name="connsiteX38" fmla="*/ 471431 w 712982"/>
                <a:gd name="connsiteY38" fmla="*/ 3272018 h 6858000"/>
                <a:gd name="connsiteX39" fmla="*/ 495919 w 712982"/>
                <a:gd name="connsiteY39" fmla="*/ 3153432 h 6858000"/>
                <a:gd name="connsiteX40" fmla="*/ 499541 w 712982"/>
                <a:gd name="connsiteY40" fmla="*/ 2985907 h 6858000"/>
                <a:gd name="connsiteX41" fmla="*/ 491640 w 712982"/>
                <a:gd name="connsiteY41" fmla="*/ 2905697 h 6858000"/>
                <a:gd name="connsiteX42" fmla="*/ 586592 w 712982"/>
                <a:gd name="connsiteY42" fmla="*/ 2746325 h 6858000"/>
                <a:gd name="connsiteX43" fmla="*/ 647211 w 712982"/>
                <a:gd name="connsiteY43" fmla="*/ 2620857 h 6858000"/>
                <a:gd name="connsiteX44" fmla="*/ 598120 w 712982"/>
                <a:gd name="connsiteY44" fmla="*/ 2501248 h 6858000"/>
                <a:gd name="connsiteX45" fmla="*/ 560897 w 712982"/>
                <a:gd name="connsiteY45" fmla="*/ 2471368 h 6858000"/>
                <a:gd name="connsiteX46" fmla="*/ 506928 w 712982"/>
                <a:gd name="connsiteY46" fmla="*/ 2272389 h 6858000"/>
                <a:gd name="connsiteX47" fmla="*/ 474122 w 712982"/>
                <a:gd name="connsiteY47" fmla="*/ 1983284 h 6858000"/>
                <a:gd name="connsiteX48" fmla="*/ 349180 w 712982"/>
                <a:gd name="connsiteY48" fmla="*/ 1510207 h 6858000"/>
                <a:gd name="connsiteX49" fmla="*/ 306451 w 712982"/>
                <a:gd name="connsiteY49" fmla="*/ 1430003 h 6858000"/>
                <a:gd name="connsiteX50" fmla="*/ 287747 w 712982"/>
                <a:gd name="connsiteY50" fmla="*/ 1336633 h 6858000"/>
                <a:gd name="connsiteX51" fmla="*/ 304326 w 712982"/>
                <a:gd name="connsiteY51" fmla="*/ 1298229 h 6858000"/>
                <a:gd name="connsiteX52" fmla="*/ 317671 w 712982"/>
                <a:gd name="connsiteY52" fmla="*/ 1136667 h 6858000"/>
                <a:gd name="connsiteX53" fmla="*/ 314959 w 712982"/>
                <a:gd name="connsiteY53" fmla="*/ 1106522 h 6858000"/>
                <a:gd name="connsiteX54" fmla="*/ 290675 w 712982"/>
                <a:gd name="connsiteY54" fmla="*/ 1004980 h 6858000"/>
                <a:gd name="connsiteX55" fmla="*/ 272712 w 712982"/>
                <a:gd name="connsiteY55" fmla="*/ 910357 h 6858000"/>
                <a:gd name="connsiteX56" fmla="*/ 270963 w 712982"/>
                <a:gd name="connsiteY56" fmla="*/ 667028 h 6858000"/>
                <a:gd name="connsiteX57" fmla="*/ 244986 w 712982"/>
                <a:gd name="connsiteY57" fmla="*/ 483131 h 6858000"/>
                <a:gd name="connsiteX58" fmla="*/ 241465 w 712982"/>
                <a:gd name="connsiteY58" fmla="*/ 397465 h 6858000"/>
                <a:gd name="connsiteX59" fmla="*/ 244890 w 712982"/>
                <a:gd name="connsiteY59" fmla="*/ 348507 h 6858000"/>
                <a:gd name="connsiteX60" fmla="*/ 293439 w 712982"/>
                <a:gd name="connsiteY60" fmla="*/ 233141 h 6858000"/>
                <a:gd name="connsiteX61" fmla="*/ 300513 w 712982"/>
                <a:gd name="connsiteY61" fmla="*/ 172069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712982" h="6858000">
                  <a:moveTo>
                    <a:pt x="280560" y="0"/>
                  </a:moveTo>
                  <a:lnTo>
                    <a:pt x="712982" y="0"/>
                  </a:lnTo>
                  <a:lnTo>
                    <a:pt x="712982" y="6858000"/>
                  </a:lnTo>
                  <a:lnTo>
                    <a:pt x="372527" y="6858000"/>
                  </a:lnTo>
                  <a:lnTo>
                    <a:pt x="372901" y="6835810"/>
                  </a:lnTo>
                  <a:cubicBezTo>
                    <a:pt x="343741" y="6729822"/>
                    <a:pt x="373381" y="6623551"/>
                    <a:pt x="363017" y="6518145"/>
                  </a:cubicBezTo>
                  <a:cubicBezTo>
                    <a:pt x="358372" y="6470360"/>
                    <a:pt x="362468" y="6422202"/>
                    <a:pt x="310498" y="6393936"/>
                  </a:cubicBezTo>
                  <a:cubicBezTo>
                    <a:pt x="303659" y="6390296"/>
                    <a:pt x="304819" y="6368800"/>
                    <a:pt x="305420" y="6355564"/>
                  </a:cubicBezTo>
                  <a:cubicBezTo>
                    <a:pt x="306594" y="6326166"/>
                    <a:pt x="314451" y="6296329"/>
                    <a:pt x="311030" y="6267729"/>
                  </a:cubicBezTo>
                  <a:cubicBezTo>
                    <a:pt x="304253" y="6208466"/>
                    <a:pt x="293104" y="6149393"/>
                    <a:pt x="281440" y="6090959"/>
                  </a:cubicBezTo>
                  <a:cubicBezTo>
                    <a:pt x="276978" y="6068911"/>
                    <a:pt x="266829" y="6048361"/>
                    <a:pt x="258928" y="6026981"/>
                  </a:cubicBezTo>
                  <a:cubicBezTo>
                    <a:pt x="254416" y="6015184"/>
                    <a:pt x="244605" y="6003083"/>
                    <a:pt x="245105" y="5991615"/>
                  </a:cubicBezTo>
                  <a:cubicBezTo>
                    <a:pt x="248075" y="5925141"/>
                    <a:pt x="216651" y="5867990"/>
                    <a:pt x="197441" y="5807458"/>
                  </a:cubicBezTo>
                  <a:cubicBezTo>
                    <a:pt x="188523" y="5779456"/>
                    <a:pt x="171697" y="5754078"/>
                    <a:pt x="159115" y="5727356"/>
                  </a:cubicBezTo>
                  <a:cubicBezTo>
                    <a:pt x="155717" y="5720411"/>
                    <a:pt x="152517" y="5712566"/>
                    <a:pt x="152306" y="5705270"/>
                  </a:cubicBezTo>
                  <a:cubicBezTo>
                    <a:pt x="151252" y="5663532"/>
                    <a:pt x="151674" y="5621922"/>
                    <a:pt x="150939" y="5580441"/>
                  </a:cubicBezTo>
                  <a:cubicBezTo>
                    <a:pt x="150326" y="5542748"/>
                    <a:pt x="147369" y="5505023"/>
                    <a:pt x="187956" y="5482729"/>
                  </a:cubicBezTo>
                  <a:cubicBezTo>
                    <a:pt x="194324" y="5479395"/>
                    <a:pt x="198291" y="5470181"/>
                    <a:pt x="201902" y="5463053"/>
                  </a:cubicBezTo>
                  <a:cubicBezTo>
                    <a:pt x="257480" y="5353065"/>
                    <a:pt x="249730" y="5298303"/>
                    <a:pt x="168174" y="5205662"/>
                  </a:cubicBezTo>
                  <a:cubicBezTo>
                    <a:pt x="159805" y="5196040"/>
                    <a:pt x="152161" y="5174340"/>
                    <a:pt x="157186" y="5166766"/>
                  </a:cubicBezTo>
                  <a:cubicBezTo>
                    <a:pt x="198743" y="5102508"/>
                    <a:pt x="186477" y="5038579"/>
                    <a:pt x="163999" y="4972256"/>
                  </a:cubicBezTo>
                  <a:cubicBezTo>
                    <a:pt x="158020" y="4955056"/>
                    <a:pt x="155299" y="4930181"/>
                    <a:pt x="163388" y="4915833"/>
                  </a:cubicBezTo>
                  <a:cubicBezTo>
                    <a:pt x="200708" y="4847649"/>
                    <a:pt x="186907" y="4780374"/>
                    <a:pt x="166361" y="4712964"/>
                  </a:cubicBezTo>
                  <a:cubicBezTo>
                    <a:pt x="163165" y="4702485"/>
                    <a:pt x="150748" y="4690669"/>
                    <a:pt x="140122" y="4687152"/>
                  </a:cubicBezTo>
                  <a:cubicBezTo>
                    <a:pt x="102452" y="4674589"/>
                    <a:pt x="86917" y="4644970"/>
                    <a:pt x="73058" y="4611951"/>
                  </a:cubicBezTo>
                  <a:cubicBezTo>
                    <a:pt x="50686" y="4559957"/>
                    <a:pt x="25516" y="4509149"/>
                    <a:pt x="3979" y="4456771"/>
                  </a:cubicBezTo>
                  <a:cubicBezTo>
                    <a:pt x="-1236" y="4443877"/>
                    <a:pt x="-726" y="4427139"/>
                    <a:pt x="2091" y="4412781"/>
                  </a:cubicBezTo>
                  <a:cubicBezTo>
                    <a:pt x="11653" y="4363733"/>
                    <a:pt x="45382" y="4329603"/>
                    <a:pt x="75905" y="4292897"/>
                  </a:cubicBezTo>
                  <a:cubicBezTo>
                    <a:pt x="89361" y="4276787"/>
                    <a:pt x="97880" y="4255660"/>
                    <a:pt x="104434" y="4235333"/>
                  </a:cubicBezTo>
                  <a:cubicBezTo>
                    <a:pt x="121200" y="4182569"/>
                    <a:pt x="135523" y="4128901"/>
                    <a:pt x="151065" y="4075686"/>
                  </a:cubicBezTo>
                  <a:cubicBezTo>
                    <a:pt x="152552" y="4070549"/>
                    <a:pt x="157315" y="4065932"/>
                    <a:pt x="161243" y="4061695"/>
                  </a:cubicBezTo>
                  <a:cubicBezTo>
                    <a:pt x="202828" y="4019095"/>
                    <a:pt x="244731" y="3976753"/>
                    <a:pt x="286285" y="3933862"/>
                  </a:cubicBezTo>
                  <a:cubicBezTo>
                    <a:pt x="294168" y="3925683"/>
                    <a:pt x="299393" y="3914571"/>
                    <a:pt x="306926" y="3905847"/>
                  </a:cubicBezTo>
                  <a:cubicBezTo>
                    <a:pt x="317292" y="3893589"/>
                    <a:pt x="326766" y="3878502"/>
                    <a:pt x="340015" y="3871199"/>
                  </a:cubicBezTo>
                  <a:cubicBezTo>
                    <a:pt x="381725" y="3848490"/>
                    <a:pt x="396760" y="3812013"/>
                    <a:pt x="400111" y="3767743"/>
                  </a:cubicBezTo>
                  <a:cubicBezTo>
                    <a:pt x="403294" y="3727294"/>
                    <a:pt x="405323" y="3686973"/>
                    <a:pt x="409694" y="3646690"/>
                  </a:cubicBezTo>
                  <a:cubicBezTo>
                    <a:pt x="414852" y="3597538"/>
                    <a:pt x="420910" y="3548579"/>
                    <a:pt x="428447" y="3499752"/>
                  </a:cubicBezTo>
                  <a:cubicBezTo>
                    <a:pt x="431696" y="3478619"/>
                    <a:pt x="435683" y="3456228"/>
                    <a:pt x="445033" y="3437349"/>
                  </a:cubicBezTo>
                  <a:cubicBezTo>
                    <a:pt x="470858" y="3384475"/>
                    <a:pt x="486179" y="3329236"/>
                    <a:pt x="471431" y="3272018"/>
                  </a:cubicBezTo>
                  <a:cubicBezTo>
                    <a:pt x="459682" y="3226180"/>
                    <a:pt x="472474" y="3185267"/>
                    <a:pt x="495919" y="3153432"/>
                  </a:cubicBezTo>
                  <a:cubicBezTo>
                    <a:pt x="538461" y="3095505"/>
                    <a:pt x="521296" y="3040311"/>
                    <a:pt x="499541" y="2985907"/>
                  </a:cubicBezTo>
                  <a:cubicBezTo>
                    <a:pt x="488276" y="2957871"/>
                    <a:pt x="486838" y="2934028"/>
                    <a:pt x="491640" y="2905697"/>
                  </a:cubicBezTo>
                  <a:cubicBezTo>
                    <a:pt x="502898" y="2840071"/>
                    <a:pt x="547705" y="2792141"/>
                    <a:pt x="586592" y="2746325"/>
                  </a:cubicBezTo>
                  <a:cubicBezTo>
                    <a:pt x="619786" y="2707275"/>
                    <a:pt x="636305" y="2665661"/>
                    <a:pt x="647211" y="2620857"/>
                  </a:cubicBezTo>
                  <a:cubicBezTo>
                    <a:pt x="661216" y="2564298"/>
                    <a:pt x="648982" y="2522027"/>
                    <a:pt x="598120" y="2501248"/>
                  </a:cubicBezTo>
                  <a:cubicBezTo>
                    <a:pt x="583733" y="2495506"/>
                    <a:pt x="566431" y="2484521"/>
                    <a:pt x="560897" y="2471368"/>
                  </a:cubicBezTo>
                  <a:cubicBezTo>
                    <a:pt x="533469" y="2407931"/>
                    <a:pt x="496686" y="2344634"/>
                    <a:pt x="506928" y="2272389"/>
                  </a:cubicBezTo>
                  <a:cubicBezTo>
                    <a:pt x="520879" y="2172517"/>
                    <a:pt x="509052" y="2077807"/>
                    <a:pt x="474122" y="1983284"/>
                  </a:cubicBezTo>
                  <a:cubicBezTo>
                    <a:pt x="417537" y="1829959"/>
                    <a:pt x="358639" y="1676886"/>
                    <a:pt x="349180" y="1510207"/>
                  </a:cubicBezTo>
                  <a:cubicBezTo>
                    <a:pt x="347619" y="1482573"/>
                    <a:pt x="326399" y="1451821"/>
                    <a:pt x="306451" y="1430003"/>
                  </a:cubicBezTo>
                  <a:cubicBezTo>
                    <a:pt x="268511" y="1388202"/>
                    <a:pt x="266127" y="1390512"/>
                    <a:pt x="287747" y="1336633"/>
                  </a:cubicBezTo>
                  <a:cubicBezTo>
                    <a:pt x="293070" y="1323756"/>
                    <a:pt x="295470" y="1308272"/>
                    <a:pt x="304326" y="1298229"/>
                  </a:cubicBezTo>
                  <a:cubicBezTo>
                    <a:pt x="349361" y="1247057"/>
                    <a:pt x="331041" y="1191986"/>
                    <a:pt x="317671" y="1136667"/>
                  </a:cubicBezTo>
                  <a:cubicBezTo>
                    <a:pt x="315148" y="1126990"/>
                    <a:pt x="311827" y="1115354"/>
                    <a:pt x="314959" y="1106522"/>
                  </a:cubicBezTo>
                  <a:cubicBezTo>
                    <a:pt x="329032" y="1066641"/>
                    <a:pt x="319157" y="1035231"/>
                    <a:pt x="290675" y="1004980"/>
                  </a:cubicBezTo>
                  <a:cubicBezTo>
                    <a:pt x="266138" y="978690"/>
                    <a:pt x="249805" y="947108"/>
                    <a:pt x="272712" y="910357"/>
                  </a:cubicBezTo>
                  <a:cubicBezTo>
                    <a:pt x="323486" y="828702"/>
                    <a:pt x="317578" y="747981"/>
                    <a:pt x="270963" y="667028"/>
                  </a:cubicBezTo>
                  <a:cubicBezTo>
                    <a:pt x="237707" y="609204"/>
                    <a:pt x="225082" y="549995"/>
                    <a:pt x="244986" y="483131"/>
                  </a:cubicBezTo>
                  <a:cubicBezTo>
                    <a:pt x="252708" y="457408"/>
                    <a:pt x="242285" y="426353"/>
                    <a:pt x="241465" y="397465"/>
                  </a:cubicBezTo>
                  <a:cubicBezTo>
                    <a:pt x="240850" y="381142"/>
                    <a:pt x="239176" y="363176"/>
                    <a:pt x="244890" y="348507"/>
                  </a:cubicBezTo>
                  <a:cubicBezTo>
                    <a:pt x="259350" y="309454"/>
                    <a:pt x="279299" y="272445"/>
                    <a:pt x="293439" y="233141"/>
                  </a:cubicBezTo>
                  <a:cubicBezTo>
                    <a:pt x="300152" y="214256"/>
                    <a:pt x="302437" y="192349"/>
                    <a:pt x="300513" y="172069"/>
                  </a:cubicBezTo>
                  <a:close/>
                </a:path>
              </a:pathLst>
            </a:custGeom>
            <a:solidFill>
              <a:schemeClr val="tx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D4848B5A-6A10-4545-9A0D-BF3F95BCFC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79015" y="0"/>
              <a:ext cx="712985" cy="6858000"/>
            </a:xfrm>
            <a:custGeom>
              <a:avLst/>
              <a:gdLst>
                <a:gd name="connsiteX0" fmla="*/ 280560 w 712985"/>
                <a:gd name="connsiteY0" fmla="*/ 0 h 6858000"/>
                <a:gd name="connsiteX1" fmla="*/ 712985 w 712985"/>
                <a:gd name="connsiteY1" fmla="*/ 0 h 6858000"/>
                <a:gd name="connsiteX2" fmla="*/ 712985 w 712985"/>
                <a:gd name="connsiteY2" fmla="*/ 6858000 h 6858000"/>
                <a:gd name="connsiteX3" fmla="*/ 372527 w 712985"/>
                <a:gd name="connsiteY3" fmla="*/ 6858000 h 6858000"/>
                <a:gd name="connsiteX4" fmla="*/ 372901 w 712985"/>
                <a:gd name="connsiteY4" fmla="*/ 6835810 h 6858000"/>
                <a:gd name="connsiteX5" fmla="*/ 363017 w 712985"/>
                <a:gd name="connsiteY5" fmla="*/ 6518145 h 6858000"/>
                <a:gd name="connsiteX6" fmla="*/ 310498 w 712985"/>
                <a:gd name="connsiteY6" fmla="*/ 6393936 h 6858000"/>
                <a:gd name="connsiteX7" fmla="*/ 305420 w 712985"/>
                <a:gd name="connsiteY7" fmla="*/ 6355564 h 6858000"/>
                <a:gd name="connsiteX8" fmla="*/ 311030 w 712985"/>
                <a:gd name="connsiteY8" fmla="*/ 6267729 h 6858000"/>
                <a:gd name="connsiteX9" fmla="*/ 281440 w 712985"/>
                <a:gd name="connsiteY9" fmla="*/ 6090959 h 6858000"/>
                <a:gd name="connsiteX10" fmla="*/ 258928 w 712985"/>
                <a:gd name="connsiteY10" fmla="*/ 6026981 h 6858000"/>
                <a:gd name="connsiteX11" fmla="*/ 245105 w 712985"/>
                <a:gd name="connsiteY11" fmla="*/ 5991615 h 6858000"/>
                <a:gd name="connsiteX12" fmla="*/ 197441 w 712985"/>
                <a:gd name="connsiteY12" fmla="*/ 5807458 h 6858000"/>
                <a:gd name="connsiteX13" fmla="*/ 159115 w 712985"/>
                <a:gd name="connsiteY13" fmla="*/ 5727356 h 6858000"/>
                <a:gd name="connsiteX14" fmla="*/ 152306 w 712985"/>
                <a:gd name="connsiteY14" fmla="*/ 5705270 h 6858000"/>
                <a:gd name="connsiteX15" fmla="*/ 150939 w 712985"/>
                <a:gd name="connsiteY15" fmla="*/ 5580441 h 6858000"/>
                <a:gd name="connsiteX16" fmla="*/ 187956 w 712985"/>
                <a:gd name="connsiteY16" fmla="*/ 5482729 h 6858000"/>
                <a:gd name="connsiteX17" fmla="*/ 201902 w 712985"/>
                <a:gd name="connsiteY17" fmla="*/ 5463053 h 6858000"/>
                <a:gd name="connsiteX18" fmla="*/ 168174 w 712985"/>
                <a:gd name="connsiteY18" fmla="*/ 5205662 h 6858000"/>
                <a:gd name="connsiteX19" fmla="*/ 157186 w 712985"/>
                <a:gd name="connsiteY19" fmla="*/ 5166766 h 6858000"/>
                <a:gd name="connsiteX20" fmla="*/ 163999 w 712985"/>
                <a:gd name="connsiteY20" fmla="*/ 4972256 h 6858000"/>
                <a:gd name="connsiteX21" fmla="*/ 163388 w 712985"/>
                <a:gd name="connsiteY21" fmla="*/ 4915833 h 6858000"/>
                <a:gd name="connsiteX22" fmla="*/ 166361 w 712985"/>
                <a:gd name="connsiteY22" fmla="*/ 4712964 h 6858000"/>
                <a:gd name="connsiteX23" fmla="*/ 140122 w 712985"/>
                <a:gd name="connsiteY23" fmla="*/ 4687152 h 6858000"/>
                <a:gd name="connsiteX24" fmla="*/ 73058 w 712985"/>
                <a:gd name="connsiteY24" fmla="*/ 4611951 h 6858000"/>
                <a:gd name="connsiteX25" fmla="*/ 3979 w 712985"/>
                <a:gd name="connsiteY25" fmla="*/ 4456771 h 6858000"/>
                <a:gd name="connsiteX26" fmla="*/ 2091 w 712985"/>
                <a:gd name="connsiteY26" fmla="*/ 4412781 h 6858000"/>
                <a:gd name="connsiteX27" fmla="*/ 75905 w 712985"/>
                <a:gd name="connsiteY27" fmla="*/ 4292897 h 6858000"/>
                <a:gd name="connsiteX28" fmla="*/ 104434 w 712985"/>
                <a:gd name="connsiteY28" fmla="*/ 4235333 h 6858000"/>
                <a:gd name="connsiteX29" fmla="*/ 151065 w 712985"/>
                <a:gd name="connsiteY29" fmla="*/ 4075686 h 6858000"/>
                <a:gd name="connsiteX30" fmla="*/ 161243 w 712985"/>
                <a:gd name="connsiteY30" fmla="*/ 4061695 h 6858000"/>
                <a:gd name="connsiteX31" fmla="*/ 286285 w 712985"/>
                <a:gd name="connsiteY31" fmla="*/ 3933862 h 6858000"/>
                <a:gd name="connsiteX32" fmla="*/ 306926 w 712985"/>
                <a:gd name="connsiteY32" fmla="*/ 3905847 h 6858000"/>
                <a:gd name="connsiteX33" fmla="*/ 340015 w 712985"/>
                <a:gd name="connsiteY33" fmla="*/ 3871199 h 6858000"/>
                <a:gd name="connsiteX34" fmla="*/ 400111 w 712985"/>
                <a:gd name="connsiteY34" fmla="*/ 3767743 h 6858000"/>
                <a:gd name="connsiteX35" fmla="*/ 409694 w 712985"/>
                <a:gd name="connsiteY35" fmla="*/ 3646690 h 6858000"/>
                <a:gd name="connsiteX36" fmla="*/ 428447 w 712985"/>
                <a:gd name="connsiteY36" fmla="*/ 3499752 h 6858000"/>
                <a:gd name="connsiteX37" fmla="*/ 445033 w 712985"/>
                <a:gd name="connsiteY37" fmla="*/ 3437349 h 6858000"/>
                <a:gd name="connsiteX38" fmla="*/ 471431 w 712985"/>
                <a:gd name="connsiteY38" fmla="*/ 3272018 h 6858000"/>
                <a:gd name="connsiteX39" fmla="*/ 495919 w 712985"/>
                <a:gd name="connsiteY39" fmla="*/ 3153432 h 6858000"/>
                <a:gd name="connsiteX40" fmla="*/ 499541 w 712985"/>
                <a:gd name="connsiteY40" fmla="*/ 2985907 h 6858000"/>
                <a:gd name="connsiteX41" fmla="*/ 491640 w 712985"/>
                <a:gd name="connsiteY41" fmla="*/ 2905697 h 6858000"/>
                <a:gd name="connsiteX42" fmla="*/ 586592 w 712985"/>
                <a:gd name="connsiteY42" fmla="*/ 2746325 h 6858000"/>
                <a:gd name="connsiteX43" fmla="*/ 647211 w 712985"/>
                <a:gd name="connsiteY43" fmla="*/ 2620857 h 6858000"/>
                <a:gd name="connsiteX44" fmla="*/ 598120 w 712985"/>
                <a:gd name="connsiteY44" fmla="*/ 2501248 h 6858000"/>
                <a:gd name="connsiteX45" fmla="*/ 560897 w 712985"/>
                <a:gd name="connsiteY45" fmla="*/ 2471368 h 6858000"/>
                <a:gd name="connsiteX46" fmla="*/ 506928 w 712985"/>
                <a:gd name="connsiteY46" fmla="*/ 2272389 h 6858000"/>
                <a:gd name="connsiteX47" fmla="*/ 474122 w 712985"/>
                <a:gd name="connsiteY47" fmla="*/ 1983284 h 6858000"/>
                <a:gd name="connsiteX48" fmla="*/ 349180 w 712985"/>
                <a:gd name="connsiteY48" fmla="*/ 1510207 h 6858000"/>
                <a:gd name="connsiteX49" fmla="*/ 306451 w 712985"/>
                <a:gd name="connsiteY49" fmla="*/ 1430003 h 6858000"/>
                <a:gd name="connsiteX50" fmla="*/ 287747 w 712985"/>
                <a:gd name="connsiteY50" fmla="*/ 1336633 h 6858000"/>
                <a:gd name="connsiteX51" fmla="*/ 304326 w 712985"/>
                <a:gd name="connsiteY51" fmla="*/ 1298229 h 6858000"/>
                <a:gd name="connsiteX52" fmla="*/ 317671 w 712985"/>
                <a:gd name="connsiteY52" fmla="*/ 1136667 h 6858000"/>
                <a:gd name="connsiteX53" fmla="*/ 314959 w 712985"/>
                <a:gd name="connsiteY53" fmla="*/ 1106522 h 6858000"/>
                <a:gd name="connsiteX54" fmla="*/ 290675 w 712985"/>
                <a:gd name="connsiteY54" fmla="*/ 1004980 h 6858000"/>
                <a:gd name="connsiteX55" fmla="*/ 272712 w 712985"/>
                <a:gd name="connsiteY55" fmla="*/ 910357 h 6858000"/>
                <a:gd name="connsiteX56" fmla="*/ 270963 w 712985"/>
                <a:gd name="connsiteY56" fmla="*/ 667028 h 6858000"/>
                <a:gd name="connsiteX57" fmla="*/ 244986 w 712985"/>
                <a:gd name="connsiteY57" fmla="*/ 483131 h 6858000"/>
                <a:gd name="connsiteX58" fmla="*/ 241465 w 712985"/>
                <a:gd name="connsiteY58" fmla="*/ 397465 h 6858000"/>
                <a:gd name="connsiteX59" fmla="*/ 244890 w 712985"/>
                <a:gd name="connsiteY59" fmla="*/ 348507 h 6858000"/>
                <a:gd name="connsiteX60" fmla="*/ 293439 w 712985"/>
                <a:gd name="connsiteY60" fmla="*/ 233141 h 6858000"/>
                <a:gd name="connsiteX61" fmla="*/ 300513 w 712985"/>
                <a:gd name="connsiteY61" fmla="*/ 172069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712985" h="6858000">
                  <a:moveTo>
                    <a:pt x="280560" y="0"/>
                  </a:moveTo>
                  <a:lnTo>
                    <a:pt x="712985" y="0"/>
                  </a:lnTo>
                  <a:lnTo>
                    <a:pt x="712985" y="6858000"/>
                  </a:lnTo>
                  <a:lnTo>
                    <a:pt x="372527" y="6858000"/>
                  </a:lnTo>
                  <a:lnTo>
                    <a:pt x="372901" y="6835810"/>
                  </a:lnTo>
                  <a:cubicBezTo>
                    <a:pt x="343741" y="6729822"/>
                    <a:pt x="373381" y="6623551"/>
                    <a:pt x="363017" y="6518145"/>
                  </a:cubicBezTo>
                  <a:cubicBezTo>
                    <a:pt x="358372" y="6470360"/>
                    <a:pt x="362468" y="6422202"/>
                    <a:pt x="310498" y="6393936"/>
                  </a:cubicBezTo>
                  <a:cubicBezTo>
                    <a:pt x="303659" y="6390296"/>
                    <a:pt x="304819" y="6368800"/>
                    <a:pt x="305420" y="6355564"/>
                  </a:cubicBezTo>
                  <a:cubicBezTo>
                    <a:pt x="306594" y="6326166"/>
                    <a:pt x="314451" y="6296329"/>
                    <a:pt x="311030" y="6267729"/>
                  </a:cubicBezTo>
                  <a:cubicBezTo>
                    <a:pt x="304253" y="6208466"/>
                    <a:pt x="293104" y="6149393"/>
                    <a:pt x="281440" y="6090959"/>
                  </a:cubicBezTo>
                  <a:cubicBezTo>
                    <a:pt x="276978" y="6068911"/>
                    <a:pt x="266829" y="6048361"/>
                    <a:pt x="258928" y="6026981"/>
                  </a:cubicBezTo>
                  <a:cubicBezTo>
                    <a:pt x="254416" y="6015184"/>
                    <a:pt x="244605" y="6003083"/>
                    <a:pt x="245105" y="5991615"/>
                  </a:cubicBezTo>
                  <a:cubicBezTo>
                    <a:pt x="248075" y="5925141"/>
                    <a:pt x="216651" y="5867990"/>
                    <a:pt x="197441" y="5807458"/>
                  </a:cubicBezTo>
                  <a:cubicBezTo>
                    <a:pt x="188523" y="5779456"/>
                    <a:pt x="171697" y="5754078"/>
                    <a:pt x="159115" y="5727356"/>
                  </a:cubicBezTo>
                  <a:cubicBezTo>
                    <a:pt x="155717" y="5720411"/>
                    <a:pt x="152517" y="5712566"/>
                    <a:pt x="152306" y="5705270"/>
                  </a:cubicBezTo>
                  <a:cubicBezTo>
                    <a:pt x="151252" y="5663532"/>
                    <a:pt x="151674" y="5621922"/>
                    <a:pt x="150939" y="5580441"/>
                  </a:cubicBezTo>
                  <a:cubicBezTo>
                    <a:pt x="150326" y="5542748"/>
                    <a:pt x="147369" y="5505023"/>
                    <a:pt x="187956" y="5482729"/>
                  </a:cubicBezTo>
                  <a:cubicBezTo>
                    <a:pt x="194324" y="5479395"/>
                    <a:pt x="198291" y="5470181"/>
                    <a:pt x="201902" y="5463053"/>
                  </a:cubicBezTo>
                  <a:cubicBezTo>
                    <a:pt x="257480" y="5353065"/>
                    <a:pt x="249730" y="5298303"/>
                    <a:pt x="168174" y="5205662"/>
                  </a:cubicBezTo>
                  <a:cubicBezTo>
                    <a:pt x="159805" y="5196040"/>
                    <a:pt x="152161" y="5174340"/>
                    <a:pt x="157186" y="5166766"/>
                  </a:cubicBezTo>
                  <a:cubicBezTo>
                    <a:pt x="198743" y="5102508"/>
                    <a:pt x="186477" y="5038579"/>
                    <a:pt x="163999" y="4972256"/>
                  </a:cubicBezTo>
                  <a:cubicBezTo>
                    <a:pt x="158020" y="4955056"/>
                    <a:pt x="155299" y="4930181"/>
                    <a:pt x="163388" y="4915833"/>
                  </a:cubicBezTo>
                  <a:cubicBezTo>
                    <a:pt x="200708" y="4847649"/>
                    <a:pt x="186907" y="4780374"/>
                    <a:pt x="166361" y="4712964"/>
                  </a:cubicBezTo>
                  <a:cubicBezTo>
                    <a:pt x="163165" y="4702485"/>
                    <a:pt x="150748" y="4690669"/>
                    <a:pt x="140122" y="4687152"/>
                  </a:cubicBezTo>
                  <a:cubicBezTo>
                    <a:pt x="102452" y="4674589"/>
                    <a:pt x="86917" y="4644970"/>
                    <a:pt x="73058" y="4611951"/>
                  </a:cubicBezTo>
                  <a:cubicBezTo>
                    <a:pt x="50686" y="4559957"/>
                    <a:pt x="25516" y="4509149"/>
                    <a:pt x="3979" y="4456771"/>
                  </a:cubicBezTo>
                  <a:cubicBezTo>
                    <a:pt x="-1236" y="4443877"/>
                    <a:pt x="-726" y="4427139"/>
                    <a:pt x="2091" y="4412781"/>
                  </a:cubicBezTo>
                  <a:cubicBezTo>
                    <a:pt x="11653" y="4363733"/>
                    <a:pt x="45382" y="4329603"/>
                    <a:pt x="75905" y="4292897"/>
                  </a:cubicBezTo>
                  <a:cubicBezTo>
                    <a:pt x="89361" y="4276787"/>
                    <a:pt x="97880" y="4255660"/>
                    <a:pt x="104434" y="4235333"/>
                  </a:cubicBezTo>
                  <a:cubicBezTo>
                    <a:pt x="121200" y="4182569"/>
                    <a:pt x="135523" y="4128901"/>
                    <a:pt x="151065" y="4075686"/>
                  </a:cubicBezTo>
                  <a:cubicBezTo>
                    <a:pt x="152552" y="4070549"/>
                    <a:pt x="157315" y="4065932"/>
                    <a:pt x="161243" y="4061695"/>
                  </a:cubicBezTo>
                  <a:cubicBezTo>
                    <a:pt x="202828" y="4019095"/>
                    <a:pt x="244731" y="3976753"/>
                    <a:pt x="286285" y="3933862"/>
                  </a:cubicBezTo>
                  <a:cubicBezTo>
                    <a:pt x="294168" y="3925683"/>
                    <a:pt x="299393" y="3914571"/>
                    <a:pt x="306926" y="3905847"/>
                  </a:cubicBezTo>
                  <a:cubicBezTo>
                    <a:pt x="317292" y="3893589"/>
                    <a:pt x="326766" y="3878502"/>
                    <a:pt x="340015" y="3871199"/>
                  </a:cubicBezTo>
                  <a:cubicBezTo>
                    <a:pt x="381725" y="3848490"/>
                    <a:pt x="396760" y="3812013"/>
                    <a:pt x="400111" y="3767743"/>
                  </a:cubicBezTo>
                  <a:cubicBezTo>
                    <a:pt x="403294" y="3727294"/>
                    <a:pt x="405323" y="3686973"/>
                    <a:pt x="409694" y="3646690"/>
                  </a:cubicBezTo>
                  <a:cubicBezTo>
                    <a:pt x="414852" y="3597538"/>
                    <a:pt x="420910" y="3548579"/>
                    <a:pt x="428447" y="3499752"/>
                  </a:cubicBezTo>
                  <a:cubicBezTo>
                    <a:pt x="431696" y="3478619"/>
                    <a:pt x="435683" y="3456228"/>
                    <a:pt x="445033" y="3437349"/>
                  </a:cubicBezTo>
                  <a:cubicBezTo>
                    <a:pt x="470858" y="3384475"/>
                    <a:pt x="486179" y="3329236"/>
                    <a:pt x="471431" y="3272018"/>
                  </a:cubicBezTo>
                  <a:cubicBezTo>
                    <a:pt x="459682" y="3226180"/>
                    <a:pt x="472474" y="3185267"/>
                    <a:pt x="495919" y="3153432"/>
                  </a:cubicBezTo>
                  <a:cubicBezTo>
                    <a:pt x="538461" y="3095505"/>
                    <a:pt x="521296" y="3040311"/>
                    <a:pt x="499541" y="2985907"/>
                  </a:cubicBezTo>
                  <a:cubicBezTo>
                    <a:pt x="488276" y="2957871"/>
                    <a:pt x="486838" y="2934028"/>
                    <a:pt x="491640" y="2905697"/>
                  </a:cubicBezTo>
                  <a:cubicBezTo>
                    <a:pt x="502898" y="2840071"/>
                    <a:pt x="547705" y="2792141"/>
                    <a:pt x="586592" y="2746325"/>
                  </a:cubicBezTo>
                  <a:cubicBezTo>
                    <a:pt x="619786" y="2707275"/>
                    <a:pt x="636305" y="2665661"/>
                    <a:pt x="647211" y="2620857"/>
                  </a:cubicBezTo>
                  <a:cubicBezTo>
                    <a:pt x="661216" y="2564298"/>
                    <a:pt x="648982" y="2522027"/>
                    <a:pt x="598120" y="2501248"/>
                  </a:cubicBezTo>
                  <a:cubicBezTo>
                    <a:pt x="583733" y="2495506"/>
                    <a:pt x="566431" y="2484521"/>
                    <a:pt x="560897" y="2471368"/>
                  </a:cubicBezTo>
                  <a:cubicBezTo>
                    <a:pt x="533469" y="2407931"/>
                    <a:pt x="496686" y="2344634"/>
                    <a:pt x="506928" y="2272389"/>
                  </a:cubicBezTo>
                  <a:cubicBezTo>
                    <a:pt x="520879" y="2172517"/>
                    <a:pt x="509052" y="2077807"/>
                    <a:pt x="474122" y="1983284"/>
                  </a:cubicBezTo>
                  <a:cubicBezTo>
                    <a:pt x="417537" y="1829959"/>
                    <a:pt x="358639" y="1676886"/>
                    <a:pt x="349180" y="1510207"/>
                  </a:cubicBezTo>
                  <a:cubicBezTo>
                    <a:pt x="347619" y="1482573"/>
                    <a:pt x="326399" y="1451821"/>
                    <a:pt x="306451" y="1430003"/>
                  </a:cubicBezTo>
                  <a:cubicBezTo>
                    <a:pt x="268511" y="1388202"/>
                    <a:pt x="266127" y="1390512"/>
                    <a:pt x="287747" y="1336633"/>
                  </a:cubicBezTo>
                  <a:cubicBezTo>
                    <a:pt x="293070" y="1323756"/>
                    <a:pt x="295470" y="1308272"/>
                    <a:pt x="304326" y="1298229"/>
                  </a:cubicBezTo>
                  <a:cubicBezTo>
                    <a:pt x="349361" y="1247057"/>
                    <a:pt x="331041" y="1191986"/>
                    <a:pt x="317671" y="1136667"/>
                  </a:cubicBezTo>
                  <a:cubicBezTo>
                    <a:pt x="315148" y="1126990"/>
                    <a:pt x="311827" y="1115354"/>
                    <a:pt x="314959" y="1106522"/>
                  </a:cubicBezTo>
                  <a:cubicBezTo>
                    <a:pt x="329032" y="1066641"/>
                    <a:pt x="319157" y="1035231"/>
                    <a:pt x="290675" y="1004980"/>
                  </a:cubicBezTo>
                  <a:cubicBezTo>
                    <a:pt x="266138" y="978690"/>
                    <a:pt x="249805" y="947108"/>
                    <a:pt x="272712" y="910357"/>
                  </a:cubicBezTo>
                  <a:cubicBezTo>
                    <a:pt x="323486" y="828702"/>
                    <a:pt x="317578" y="747981"/>
                    <a:pt x="270963" y="667028"/>
                  </a:cubicBezTo>
                  <a:cubicBezTo>
                    <a:pt x="237707" y="609204"/>
                    <a:pt x="225082" y="549995"/>
                    <a:pt x="244986" y="483131"/>
                  </a:cubicBezTo>
                  <a:cubicBezTo>
                    <a:pt x="252708" y="457408"/>
                    <a:pt x="242285" y="426353"/>
                    <a:pt x="241465" y="397465"/>
                  </a:cubicBezTo>
                  <a:cubicBezTo>
                    <a:pt x="240850" y="381142"/>
                    <a:pt x="239176" y="363176"/>
                    <a:pt x="244890" y="348507"/>
                  </a:cubicBezTo>
                  <a:cubicBezTo>
                    <a:pt x="259350" y="309454"/>
                    <a:pt x="279299" y="272445"/>
                    <a:pt x="293439" y="233141"/>
                  </a:cubicBezTo>
                  <a:cubicBezTo>
                    <a:pt x="300152" y="214256"/>
                    <a:pt x="302437" y="192349"/>
                    <a:pt x="300513" y="172069"/>
                  </a:cubicBezTo>
                  <a:close/>
                </a:path>
              </a:pathLst>
            </a:custGeom>
            <a:blipFill>
              <a:blip r:embed="rId2">
                <a:alphaModFix amt="57000"/>
              </a:blip>
              <a:tile tx="0" ty="0" sx="100000" sy="100000" flip="none" algn="tl"/>
            </a:blip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7170" name="Picture 2" descr="Apprendre : la seule chose qu'il faut savoir faire pour réussir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3473" y="1715833"/>
            <a:ext cx="7964905" cy="445636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0092838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9">
            <a:extLst>
              <a:ext uri="{FF2B5EF4-FFF2-40B4-BE49-F238E27FC236}">
                <a16:creationId xmlns:a16="http://schemas.microsoft.com/office/drawing/2014/main" id="{A9FEAAE4-608F-4DE6-97B4-51573869A3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5062873" cy="6858003"/>
          </a:xfrm>
          <a:custGeom>
            <a:avLst/>
            <a:gdLst>
              <a:gd name="connsiteX0" fmla="*/ 4214994 w 4572002"/>
              <a:gd name="connsiteY0" fmla="*/ 6564620 h 6858002"/>
              <a:gd name="connsiteX1" fmla="*/ 4214994 w 4572002"/>
              <a:gd name="connsiteY1" fmla="*/ 6564621 h 6858002"/>
              <a:gd name="connsiteX2" fmla="*/ 4237474 w 4572002"/>
              <a:gd name="connsiteY2" fmla="*/ 6588626 h 6858002"/>
              <a:gd name="connsiteX3" fmla="*/ 4254096 w 4572002"/>
              <a:gd name="connsiteY3" fmla="*/ 6625225 h 6858002"/>
              <a:gd name="connsiteX4" fmla="*/ 4247001 w 4572002"/>
              <a:gd name="connsiteY4" fmla="*/ 6662540 h 6858002"/>
              <a:gd name="connsiteX5" fmla="*/ 4247000 w 4572002"/>
              <a:gd name="connsiteY5" fmla="*/ 6662541 h 6858002"/>
              <a:gd name="connsiteX6" fmla="*/ 4246999 w 4572002"/>
              <a:gd name="connsiteY6" fmla="*/ 6662544 h 6858002"/>
              <a:gd name="connsiteX7" fmla="*/ 4235550 w 4572002"/>
              <a:gd name="connsiteY7" fmla="*/ 6683027 h 6858002"/>
              <a:gd name="connsiteX8" fmla="*/ 4232403 w 4572002"/>
              <a:gd name="connsiteY8" fmla="*/ 6702976 h 6858002"/>
              <a:gd name="connsiteX9" fmla="*/ 4232403 w 4572002"/>
              <a:gd name="connsiteY9" fmla="*/ 6702977 h 6858002"/>
              <a:gd name="connsiteX10" fmla="*/ 4246238 w 4572002"/>
              <a:gd name="connsiteY10" fmla="*/ 6742553 h 6858002"/>
              <a:gd name="connsiteX11" fmla="*/ 4246239 w 4572002"/>
              <a:gd name="connsiteY11" fmla="*/ 6742555 h 6858002"/>
              <a:gd name="connsiteX12" fmla="*/ 4265716 w 4572002"/>
              <a:gd name="connsiteY12" fmla="*/ 6812062 h 6858002"/>
              <a:gd name="connsiteX13" fmla="*/ 4265717 w 4572002"/>
              <a:gd name="connsiteY13" fmla="*/ 6812064 h 6858002"/>
              <a:gd name="connsiteX14" fmla="*/ 4265717 w 4572002"/>
              <a:gd name="connsiteY14" fmla="*/ 6812063 h 6858002"/>
              <a:gd name="connsiteX15" fmla="*/ 4265716 w 4572002"/>
              <a:gd name="connsiteY15" fmla="*/ 6812062 h 6858002"/>
              <a:gd name="connsiteX16" fmla="*/ 4260942 w 4572002"/>
              <a:gd name="connsiteY16" fmla="*/ 6776800 h 6858002"/>
              <a:gd name="connsiteX17" fmla="*/ 4246239 w 4572002"/>
              <a:gd name="connsiteY17" fmla="*/ 6742555 h 6858002"/>
              <a:gd name="connsiteX18" fmla="*/ 4246238 w 4572002"/>
              <a:gd name="connsiteY18" fmla="*/ 6742552 h 6858002"/>
              <a:gd name="connsiteX19" fmla="*/ 4232403 w 4572002"/>
              <a:gd name="connsiteY19" fmla="*/ 6702976 h 6858002"/>
              <a:gd name="connsiteX20" fmla="*/ 4246999 w 4572002"/>
              <a:gd name="connsiteY20" fmla="*/ 6662544 h 6858002"/>
              <a:gd name="connsiteX21" fmla="*/ 4247000 w 4572002"/>
              <a:gd name="connsiteY21" fmla="*/ 6662542 h 6858002"/>
              <a:gd name="connsiteX22" fmla="*/ 4247001 w 4572002"/>
              <a:gd name="connsiteY22" fmla="*/ 6662540 h 6858002"/>
              <a:gd name="connsiteX23" fmla="*/ 4254084 w 4572002"/>
              <a:gd name="connsiteY23" fmla="*/ 6645552 h 6858002"/>
              <a:gd name="connsiteX24" fmla="*/ 4254096 w 4572002"/>
              <a:gd name="connsiteY24" fmla="*/ 6625225 h 6858002"/>
              <a:gd name="connsiteX25" fmla="*/ 4254096 w 4572002"/>
              <a:gd name="connsiteY25" fmla="*/ 6625224 h 6858002"/>
              <a:gd name="connsiteX26" fmla="*/ 4237474 w 4572002"/>
              <a:gd name="connsiteY26" fmla="*/ 6588625 h 6858002"/>
              <a:gd name="connsiteX27" fmla="*/ 4295315 w 4572002"/>
              <a:gd name="connsiteY27" fmla="*/ 6438981 h 6858002"/>
              <a:gd name="connsiteX28" fmla="*/ 4275385 w 4572002"/>
              <a:gd name="connsiteY28" fmla="*/ 6463840 h 6858002"/>
              <a:gd name="connsiteX29" fmla="*/ 4275382 w 4572002"/>
              <a:gd name="connsiteY29" fmla="*/ 6463849 h 6858002"/>
              <a:gd name="connsiteX30" fmla="*/ 4261587 w 4572002"/>
              <a:gd name="connsiteY30" fmla="*/ 6513012 h 6858002"/>
              <a:gd name="connsiteX31" fmla="*/ 4242781 w 4572002"/>
              <a:gd name="connsiteY31" fmla="*/ 6546194 h 6858002"/>
              <a:gd name="connsiteX32" fmla="*/ 4242781 w 4572002"/>
              <a:gd name="connsiteY32" fmla="*/ 6546195 h 6858002"/>
              <a:gd name="connsiteX33" fmla="*/ 4259120 w 4572002"/>
              <a:gd name="connsiteY33" fmla="*/ 6521804 h 6858002"/>
              <a:gd name="connsiteX34" fmla="*/ 4261587 w 4572002"/>
              <a:gd name="connsiteY34" fmla="*/ 6513012 h 6858002"/>
              <a:gd name="connsiteX35" fmla="*/ 4264398 w 4572002"/>
              <a:gd name="connsiteY35" fmla="*/ 6508052 h 6858002"/>
              <a:gd name="connsiteX36" fmla="*/ 4275382 w 4572002"/>
              <a:gd name="connsiteY36" fmla="*/ 6463849 h 6858002"/>
              <a:gd name="connsiteX37" fmla="*/ 4275385 w 4572002"/>
              <a:gd name="connsiteY37" fmla="*/ 6463841 h 6858002"/>
              <a:gd name="connsiteX38" fmla="*/ 4295315 w 4572002"/>
              <a:gd name="connsiteY38" fmla="*/ 6438981 h 6858002"/>
              <a:gd name="connsiteX39" fmla="*/ 4381289 w 4572002"/>
              <a:gd name="connsiteY39" fmla="*/ 6365204 h 6858002"/>
              <a:gd name="connsiteX40" fmla="*/ 4380008 w 4572002"/>
              <a:gd name="connsiteY40" fmla="*/ 6387910 h 6858002"/>
              <a:gd name="connsiteX41" fmla="*/ 4378243 w 4572002"/>
              <a:gd name="connsiteY41" fmla="*/ 6391549 h 6858002"/>
              <a:gd name="connsiteX42" fmla="*/ 4370589 w 4572002"/>
              <a:gd name="connsiteY42" fmla="*/ 6407332 h 6858002"/>
              <a:gd name="connsiteX43" fmla="*/ 4370589 w 4572002"/>
              <a:gd name="connsiteY43" fmla="*/ 6407333 h 6858002"/>
              <a:gd name="connsiteX44" fmla="*/ 4378243 w 4572002"/>
              <a:gd name="connsiteY44" fmla="*/ 6391549 h 6858002"/>
              <a:gd name="connsiteX45" fmla="*/ 4380008 w 4572002"/>
              <a:gd name="connsiteY45" fmla="*/ 6387910 h 6858002"/>
              <a:gd name="connsiteX46" fmla="*/ 4142220 w 4572002"/>
              <a:gd name="connsiteY46" fmla="*/ 4221391 h 6858002"/>
              <a:gd name="connsiteX47" fmla="*/ 4142220 w 4572002"/>
              <a:gd name="connsiteY47" fmla="*/ 4221392 h 6858002"/>
              <a:gd name="connsiteX48" fmla="*/ 4147936 w 4572002"/>
              <a:gd name="connsiteY48" fmla="*/ 4253015 h 6858002"/>
              <a:gd name="connsiteX49" fmla="*/ 4187752 w 4572002"/>
              <a:gd name="connsiteY49" fmla="*/ 4324646 h 6858002"/>
              <a:gd name="connsiteX50" fmla="*/ 4196706 w 4572002"/>
              <a:gd name="connsiteY50" fmla="*/ 4363891 h 6858002"/>
              <a:gd name="connsiteX51" fmla="*/ 4195944 w 4572002"/>
              <a:gd name="connsiteY51" fmla="*/ 4482004 h 6858002"/>
              <a:gd name="connsiteX52" fmla="*/ 4135934 w 4572002"/>
              <a:gd name="connsiteY52" fmla="*/ 4659174 h 6858002"/>
              <a:gd name="connsiteX53" fmla="*/ 4127932 w 4572002"/>
              <a:gd name="connsiteY53" fmla="*/ 4677655 h 6858002"/>
              <a:gd name="connsiteX54" fmla="*/ 4118025 w 4572002"/>
              <a:gd name="connsiteY54" fmla="*/ 4767764 h 6858002"/>
              <a:gd name="connsiteX55" fmla="*/ 4116716 w 4572002"/>
              <a:gd name="connsiteY55" fmla="*/ 4800483 h 6858002"/>
              <a:gd name="connsiteX56" fmla="*/ 4116716 w 4572002"/>
              <a:gd name="connsiteY56" fmla="*/ 4800484 h 6858002"/>
              <a:gd name="connsiteX57" fmla="*/ 4131552 w 4572002"/>
              <a:gd name="connsiteY57" fmla="*/ 4828917 h 6858002"/>
              <a:gd name="connsiteX58" fmla="*/ 4153733 w 4572002"/>
              <a:gd name="connsiteY58" fmla="*/ 4863343 h 6858002"/>
              <a:gd name="connsiteX59" fmla="*/ 4161262 w 4572002"/>
              <a:gd name="connsiteY59" fmla="*/ 4889275 h 6858002"/>
              <a:gd name="connsiteX60" fmla="*/ 4159557 w 4572002"/>
              <a:gd name="connsiteY60" fmla="*/ 4912168 h 6858002"/>
              <a:gd name="connsiteX61" fmla="*/ 4158155 w 4572002"/>
              <a:gd name="connsiteY61" fmla="*/ 4933804 h 6858002"/>
              <a:gd name="connsiteX62" fmla="*/ 4158155 w 4572002"/>
              <a:gd name="connsiteY62" fmla="*/ 4933805 h 6858002"/>
              <a:gd name="connsiteX63" fmla="*/ 4162914 w 4572002"/>
              <a:gd name="connsiteY63" fmla="*/ 4952673 h 6858002"/>
              <a:gd name="connsiteX64" fmla="*/ 4165707 w 4572002"/>
              <a:gd name="connsiteY64" fmla="*/ 4957454 h 6858002"/>
              <a:gd name="connsiteX65" fmla="*/ 4166985 w 4572002"/>
              <a:gd name="connsiteY65" fmla="*/ 4961456 h 6858002"/>
              <a:gd name="connsiteX66" fmla="*/ 4182989 w 4572002"/>
              <a:gd name="connsiteY66" fmla="*/ 4987038 h 6858002"/>
              <a:gd name="connsiteX67" fmla="*/ 4209468 w 4572002"/>
              <a:gd name="connsiteY67" fmla="*/ 5041522 h 6858002"/>
              <a:gd name="connsiteX68" fmla="*/ 4216684 w 4572002"/>
              <a:gd name="connsiteY68" fmla="*/ 5072376 h 6858002"/>
              <a:gd name="connsiteX69" fmla="*/ 4222587 w 4572002"/>
              <a:gd name="connsiteY69" fmla="*/ 5087441 h 6858002"/>
              <a:gd name="connsiteX70" fmla="*/ 4235615 w 4572002"/>
              <a:gd name="connsiteY70" fmla="*/ 5133220 h 6858002"/>
              <a:gd name="connsiteX71" fmla="*/ 4235616 w 4572002"/>
              <a:gd name="connsiteY71" fmla="*/ 5133225 h 6858002"/>
              <a:gd name="connsiteX72" fmla="*/ 4228901 w 4572002"/>
              <a:gd name="connsiteY72" fmla="*/ 5166113 h 6858002"/>
              <a:gd name="connsiteX73" fmla="*/ 4228901 w 4572002"/>
              <a:gd name="connsiteY73" fmla="*/ 5166114 h 6858002"/>
              <a:gd name="connsiteX74" fmla="*/ 4229593 w 4572002"/>
              <a:gd name="connsiteY74" fmla="*/ 5172091 h 6858002"/>
              <a:gd name="connsiteX75" fmla="*/ 4232139 w 4572002"/>
              <a:gd name="connsiteY75" fmla="*/ 5179068 h 6858002"/>
              <a:gd name="connsiteX76" fmla="*/ 4231973 w 4572002"/>
              <a:gd name="connsiteY76" fmla="*/ 5229434 h 6858002"/>
              <a:gd name="connsiteX77" fmla="*/ 4225669 w 4572002"/>
              <a:gd name="connsiteY77" fmla="*/ 5241089 h 6858002"/>
              <a:gd name="connsiteX78" fmla="*/ 4208517 w 4572002"/>
              <a:gd name="connsiteY78" fmla="*/ 5272796 h 6858002"/>
              <a:gd name="connsiteX79" fmla="*/ 4184613 w 4572002"/>
              <a:gd name="connsiteY79" fmla="*/ 5312288 h 6858002"/>
              <a:gd name="connsiteX80" fmla="*/ 4183557 w 4572002"/>
              <a:gd name="connsiteY80" fmla="*/ 5321350 h 6858002"/>
              <a:gd name="connsiteX81" fmla="*/ 4181083 w 4572002"/>
              <a:gd name="connsiteY81" fmla="*/ 5326163 h 6858002"/>
              <a:gd name="connsiteX82" fmla="*/ 4179637 w 4572002"/>
              <a:gd name="connsiteY82" fmla="*/ 5355014 h 6858002"/>
              <a:gd name="connsiteX83" fmla="*/ 4179637 w 4572002"/>
              <a:gd name="connsiteY83" fmla="*/ 5355015 h 6858002"/>
              <a:gd name="connsiteX84" fmla="*/ 4184513 w 4572002"/>
              <a:gd name="connsiteY84" fmla="*/ 5385385 h 6858002"/>
              <a:gd name="connsiteX85" fmla="*/ 4192704 w 4572002"/>
              <a:gd name="connsiteY85" fmla="*/ 5425583 h 6858002"/>
              <a:gd name="connsiteX86" fmla="*/ 4204327 w 4572002"/>
              <a:gd name="connsiteY86" fmla="*/ 5480638 h 6858002"/>
              <a:gd name="connsiteX87" fmla="*/ 4208850 w 4572002"/>
              <a:gd name="connsiteY87" fmla="*/ 5507668 h 6858002"/>
              <a:gd name="connsiteX88" fmla="*/ 4198232 w 4572002"/>
              <a:gd name="connsiteY88" fmla="*/ 5531692 h 6858002"/>
              <a:gd name="connsiteX89" fmla="*/ 4198231 w 4572002"/>
              <a:gd name="connsiteY89" fmla="*/ 5531693 h 6858002"/>
              <a:gd name="connsiteX90" fmla="*/ 4188085 w 4572002"/>
              <a:gd name="connsiteY90" fmla="*/ 5547578 h 6858002"/>
              <a:gd name="connsiteX91" fmla="*/ 4188085 w 4572002"/>
              <a:gd name="connsiteY91" fmla="*/ 5547579 h 6858002"/>
              <a:gd name="connsiteX92" fmla="*/ 4197659 w 4572002"/>
              <a:gd name="connsiteY92" fmla="*/ 5562747 h 6858002"/>
              <a:gd name="connsiteX93" fmla="*/ 4268907 w 4572002"/>
              <a:gd name="connsiteY93" fmla="*/ 5704484 h 6858002"/>
              <a:gd name="connsiteX94" fmla="*/ 4274812 w 4572002"/>
              <a:gd name="connsiteY94" fmla="*/ 5740489 h 6858002"/>
              <a:gd name="connsiteX95" fmla="*/ 4283578 w 4572002"/>
              <a:gd name="connsiteY95" fmla="*/ 5760874 h 6858002"/>
              <a:gd name="connsiteX96" fmla="*/ 4371973 w 4572002"/>
              <a:gd name="connsiteY96" fmla="*/ 5883752 h 6858002"/>
              <a:gd name="connsiteX97" fmla="*/ 4371974 w 4572002"/>
              <a:gd name="connsiteY97" fmla="*/ 5883757 h 6858002"/>
              <a:gd name="connsiteX98" fmla="*/ 4389877 w 4572002"/>
              <a:gd name="connsiteY98" fmla="*/ 5935946 h 6858002"/>
              <a:gd name="connsiteX99" fmla="*/ 4389878 w 4572002"/>
              <a:gd name="connsiteY99" fmla="*/ 5935950 h 6858002"/>
              <a:gd name="connsiteX100" fmla="*/ 4386259 w 4572002"/>
              <a:gd name="connsiteY100" fmla="*/ 5993290 h 6858002"/>
              <a:gd name="connsiteX101" fmla="*/ 4386259 w 4572002"/>
              <a:gd name="connsiteY101" fmla="*/ 5993291 h 6858002"/>
              <a:gd name="connsiteX102" fmla="*/ 4379782 w 4572002"/>
              <a:gd name="connsiteY102" fmla="*/ 6026440 h 6858002"/>
              <a:gd name="connsiteX103" fmla="*/ 4323583 w 4572002"/>
              <a:gd name="connsiteY103" fmla="*/ 6108738 h 6858002"/>
              <a:gd name="connsiteX104" fmla="*/ 4309890 w 4572002"/>
              <a:gd name="connsiteY104" fmla="*/ 6133314 h 6858002"/>
              <a:gd name="connsiteX105" fmla="*/ 4309890 w 4572002"/>
              <a:gd name="connsiteY105" fmla="*/ 6133315 h 6858002"/>
              <a:gd name="connsiteX106" fmla="*/ 4313591 w 4572002"/>
              <a:gd name="connsiteY106" fmla="*/ 6143190 h 6858002"/>
              <a:gd name="connsiteX107" fmla="*/ 4325486 w 4572002"/>
              <a:gd name="connsiteY107" fmla="*/ 6155600 h 6858002"/>
              <a:gd name="connsiteX108" fmla="*/ 4325488 w 4572002"/>
              <a:gd name="connsiteY108" fmla="*/ 6155603 h 6858002"/>
              <a:gd name="connsiteX109" fmla="*/ 4364160 w 4572002"/>
              <a:gd name="connsiteY109" fmla="*/ 6228757 h 6858002"/>
              <a:gd name="connsiteX110" fmla="*/ 4381497 w 4572002"/>
              <a:gd name="connsiteY110" fmla="*/ 6361540 h 6858002"/>
              <a:gd name="connsiteX111" fmla="*/ 4381497 w 4572002"/>
              <a:gd name="connsiteY111" fmla="*/ 6361539 h 6858002"/>
              <a:gd name="connsiteX112" fmla="*/ 4364160 w 4572002"/>
              <a:gd name="connsiteY112" fmla="*/ 6228756 h 6858002"/>
              <a:gd name="connsiteX113" fmla="*/ 4325488 w 4572002"/>
              <a:gd name="connsiteY113" fmla="*/ 6155602 h 6858002"/>
              <a:gd name="connsiteX114" fmla="*/ 4325486 w 4572002"/>
              <a:gd name="connsiteY114" fmla="*/ 6155600 h 6858002"/>
              <a:gd name="connsiteX115" fmla="*/ 4309890 w 4572002"/>
              <a:gd name="connsiteY115" fmla="*/ 6133315 h 6858002"/>
              <a:gd name="connsiteX116" fmla="*/ 4323583 w 4572002"/>
              <a:gd name="connsiteY116" fmla="*/ 6108739 h 6858002"/>
              <a:gd name="connsiteX117" fmla="*/ 4379782 w 4572002"/>
              <a:gd name="connsiteY117" fmla="*/ 6026441 h 6858002"/>
              <a:gd name="connsiteX118" fmla="*/ 4386259 w 4572002"/>
              <a:gd name="connsiteY118" fmla="*/ 5993292 h 6858002"/>
              <a:gd name="connsiteX119" fmla="*/ 4386259 w 4572002"/>
              <a:gd name="connsiteY119" fmla="*/ 5993290 h 6858002"/>
              <a:gd name="connsiteX120" fmla="*/ 4389712 w 4572002"/>
              <a:gd name="connsiteY120" fmla="*/ 5964477 h 6858002"/>
              <a:gd name="connsiteX121" fmla="*/ 4389878 w 4572002"/>
              <a:gd name="connsiteY121" fmla="*/ 5935950 h 6858002"/>
              <a:gd name="connsiteX122" fmla="*/ 4389878 w 4572002"/>
              <a:gd name="connsiteY122" fmla="*/ 5935949 h 6858002"/>
              <a:gd name="connsiteX123" fmla="*/ 4389877 w 4572002"/>
              <a:gd name="connsiteY123" fmla="*/ 5935946 h 6858002"/>
              <a:gd name="connsiteX124" fmla="*/ 4382997 w 4572002"/>
              <a:gd name="connsiteY124" fmla="*/ 5909351 h 6858002"/>
              <a:gd name="connsiteX125" fmla="*/ 4371974 w 4572002"/>
              <a:gd name="connsiteY125" fmla="*/ 5883757 h 6858002"/>
              <a:gd name="connsiteX126" fmla="*/ 4371973 w 4572002"/>
              <a:gd name="connsiteY126" fmla="*/ 5883751 h 6858002"/>
              <a:gd name="connsiteX127" fmla="*/ 4283578 w 4572002"/>
              <a:gd name="connsiteY127" fmla="*/ 5760873 h 6858002"/>
              <a:gd name="connsiteX128" fmla="*/ 4274812 w 4572002"/>
              <a:gd name="connsiteY128" fmla="*/ 5740488 h 6858002"/>
              <a:gd name="connsiteX129" fmla="*/ 4268907 w 4572002"/>
              <a:gd name="connsiteY129" fmla="*/ 5704483 h 6858002"/>
              <a:gd name="connsiteX130" fmla="*/ 4197659 w 4572002"/>
              <a:gd name="connsiteY130" fmla="*/ 5562746 h 6858002"/>
              <a:gd name="connsiteX131" fmla="*/ 4188085 w 4572002"/>
              <a:gd name="connsiteY131" fmla="*/ 5547578 h 6858002"/>
              <a:gd name="connsiteX132" fmla="*/ 4198231 w 4572002"/>
              <a:gd name="connsiteY132" fmla="*/ 5531694 h 6858002"/>
              <a:gd name="connsiteX133" fmla="*/ 4198232 w 4572002"/>
              <a:gd name="connsiteY133" fmla="*/ 5531692 h 6858002"/>
              <a:gd name="connsiteX134" fmla="*/ 4206630 w 4572002"/>
              <a:gd name="connsiteY134" fmla="*/ 5520422 h 6858002"/>
              <a:gd name="connsiteX135" fmla="*/ 4208850 w 4572002"/>
              <a:gd name="connsiteY135" fmla="*/ 5507668 h 6858002"/>
              <a:gd name="connsiteX136" fmla="*/ 4208850 w 4572002"/>
              <a:gd name="connsiteY136" fmla="*/ 5507667 h 6858002"/>
              <a:gd name="connsiteX137" fmla="*/ 4204327 w 4572002"/>
              <a:gd name="connsiteY137" fmla="*/ 5480637 h 6858002"/>
              <a:gd name="connsiteX138" fmla="*/ 4192704 w 4572002"/>
              <a:gd name="connsiteY138" fmla="*/ 5425582 h 6858002"/>
              <a:gd name="connsiteX139" fmla="*/ 4184513 w 4572002"/>
              <a:gd name="connsiteY139" fmla="*/ 5385384 h 6858002"/>
              <a:gd name="connsiteX140" fmla="*/ 4179637 w 4572002"/>
              <a:gd name="connsiteY140" fmla="*/ 5355014 h 6858002"/>
              <a:gd name="connsiteX141" fmla="*/ 4183557 w 4572002"/>
              <a:gd name="connsiteY141" fmla="*/ 5321350 h 6858002"/>
              <a:gd name="connsiteX142" fmla="*/ 4208517 w 4572002"/>
              <a:gd name="connsiteY142" fmla="*/ 5272797 h 6858002"/>
              <a:gd name="connsiteX143" fmla="*/ 4225669 w 4572002"/>
              <a:gd name="connsiteY143" fmla="*/ 5241089 h 6858002"/>
              <a:gd name="connsiteX144" fmla="*/ 4231973 w 4572002"/>
              <a:gd name="connsiteY144" fmla="*/ 5229433 h 6858002"/>
              <a:gd name="connsiteX145" fmla="*/ 4232139 w 4572002"/>
              <a:gd name="connsiteY145" fmla="*/ 5179068 h 6858002"/>
              <a:gd name="connsiteX146" fmla="*/ 4232139 w 4572002"/>
              <a:gd name="connsiteY146" fmla="*/ 5179067 h 6858002"/>
              <a:gd name="connsiteX147" fmla="*/ 4229593 w 4572002"/>
              <a:gd name="connsiteY147" fmla="*/ 5172090 h 6858002"/>
              <a:gd name="connsiteX148" fmla="*/ 4228901 w 4572002"/>
              <a:gd name="connsiteY148" fmla="*/ 5166114 h 6858002"/>
              <a:gd name="connsiteX149" fmla="*/ 4235616 w 4572002"/>
              <a:gd name="connsiteY149" fmla="*/ 5133225 h 6858002"/>
              <a:gd name="connsiteX150" fmla="*/ 4235616 w 4572002"/>
              <a:gd name="connsiteY150" fmla="*/ 5133224 h 6858002"/>
              <a:gd name="connsiteX151" fmla="*/ 4235615 w 4572002"/>
              <a:gd name="connsiteY151" fmla="*/ 5133220 h 6858002"/>
              <a:gd name="connsiteX152" fmla="*/ 4228473 w 4572002"/>
              <a:gd name="connsiteY152" fmla="*/ 5102461 h 6858002"/>
              <a:gd name="connsiteX153" fmla="*/ 4222587 w 4572002"/>
              <a:gd name="connsiteY153" fmla="*/ 5087441 h 6858002"/>
              <a:gd name="connsiteX154" fmla="*/ 4222582 w 4572002"/>
              <a:gd name="connsiteY154" fmla="*/ 5087423 h 6858002"/>
              <a:gd name="connsiteX155" fmla="*/ 4209468 w 4572002"/>
              <a:gd name="connsiteY155" fmla="*/ 5041521 h 6858002"/>
              <a:gd name="connsiteX156" fmla="*/ 4182989 w 4572002"/>
              <a:gd name="connsiteY156" fmla="*/ 4987037 h 6858002"/>
              <a:gd name="connsiteX157" fmla="*/ 4165707 w 4572002"/>
              <a:gd name="connsiteY157" fmla="*/ 4957454 h 6858002"/>
              <a:gd name="connsiteX158" fmla="*/ 4158155 w 4572002"/>
              <a:gd name="connsiteY158" fmla="*/ 4933805 h 6858002"/>
              <a:gd name="connsiteX159" fmla="*/ 4159557 w 4572002"/>
              <a:gd name="connsiteY159" fmla="*/ 4912169 h 6858002"/>
              <a:gd name="connsiteX160" fmla="*/ 4161262 w 4572002"/>
              <a:gd name="connsiteY160" fmla="*/ 4889276 h 6858002"/>
              <a:gd name="connsiteX161" fmla="*/ 4161262 w 4572002"/>
              <a:gd name="connsiteY161" fmla="*/ 4889275 h 6858002"/>
              <a:gd name="connsiteX162" fmla="*/ 4156484 w 4572002"/>
              <a:gd name="connsiteY162" fmla="*/ 4867614 h 6858002"/>
              <a:gd name="connsiteX163" fmla="*/ 4153733 w 4572002"/>
              <a:gd name="connsiteY163" fmla="*/ 4863343 h 6858002"/>
              <a:gd name="connsiteX164" fmla="*/ 4151983 w 4572002"/>
              <a:gd name="connsiteY164" fmla="*/ 4857317 h 6858002"/>
              <a:gd name="connsiteX165" fmla="*/ 4131552 w 4572002"/>
              <a:gd name="connsiteY165" fmla="*/ 4828916 h 6858002"/>
              <a:gd name="connsiteX166" fmla="*/ 4116716 w 4572002"/>
              <a:gd name="connsiteY166" fmla="*/ 4800483 h 6858002"/>
              <a:gd name="connsiteX167" fmla="*/ 4118025 w 4572002"/>
              <a:gd name="connsiteY167" fmla="*/ 4767765 h 6858002"/>
              <a:gd name="connsiteX168" fmla="*/ 4127932 w 4572002"/>
              <a:gd name="connsiteY168" fmla="*/ 4677656 h 6858002"/>
              <a:gd name="connsiteX169" fmla="*/ 4135934 w 4572002"/>
              <a:gd name="connsiteY169" fmla="*/ 4659175 h 6858002"/>
              <a:gd name="connsiteX170" fmla="*/ 4195944 w 4572002"/>
              <a:gd name="connsiteY170" fmla="*/ 4482005 h 6858002"/>
              <a:gd name="connsiteX171" fmla="*/ 4196706 w 4572002"/>
              <a:gd name="connsiteY171" fmla="*/ 4363891 h 6858002"/>
              <a:gd name="connsiteX172" fmla="*/ 4196706 w 4572002"/>
              <a:gd name="connsiteY172" fmla="*/ 4363890 h 6858002"/>
              <a:gd name="connsiteX173" fmla="*/ 4187752 w 4572002"/>
              <a:gd name="connsiteY173" fmla="*/ 4324645 h 6858002"/>
              <a:gd name="connsiteX174" fmla="*/ 4147936 w 4572002"/>
              <a:gd name="connsiteY174" fmla="*/ 4253014 h 6858002"/>
              <a:gd name="connsiteX175" fmla="*/ 4211111 w 4572002"/>
              <a:gd name="connsiteY175" fmla="*/ 2836172 h 6858002"/>
              <a:gd name="connsiteX176" fmla="*/ 4202421 w 4572002"/>
              <a:gd name="connsiteY176" fmla="*/ 2848793 h 6858002"/>
              <a:gd name="connsiteX177" fmla="*/ 4186816 w 4572002"/>
              <a:gd name="connsiteY177" fmla="*/ 2897785 h 6858002"/>
              <a:gd name="connsiteX178" fmla="*/ 4185787 w 4572002"/>
              <a:gd name="connsiteY178" fmla="*/ 2903551 h 6858002"/>
              <a:gd name="connsiteX179" fmla="*/ 4182513 w 4572002"/>
              <a:gd name="connsiteY179" fmla="*/ 2914328 h 6858002"/>
              <a:gd name="connsiteX180" fmla="*/ 4177882 w 4572002"/>
              <a:gd name="connsiteY180" fmla="*/ 2947858 h 6858002"/>
              <a:gd name="connsiteX181" fmla="*/ 4177881 w 4572002"/>
              <a:gd name="connsiteY181" fmla="*/ 2947862 h 6858002"/>
              <a:gd name="connsiteX182" fmla="*/ 4177881 w 4572002"/>
              <a:gd name="connsiteY182" fmla="*/ 2947863 h 6858002"/>
              <a:gd name="connsiteX183" fmla="*/ 4181465 w 4572002"/>
              <a:gd name="connsiteY183" fmla="*/ 2982149 h 6858002"/>
              <a:gd name="connsiteX184" fmla="*/ 4193158 w 4572002"/>
              <a:gd name="connsiteY184" fmla="*/ 3077402 h 6858002"/>
              <a:gd name="connsiteX185" fmla="*/ 4180703 w 4572002"/>
              <a:gd name="connsiteY185" fmla="*/ 3172654 h 6858002"/>
              <a:gd name="connsiteX186" fmla="*/ 4133076 w 4572002"/>
              <a:gd name="connsiteY186" fmla="*/ 3489467 h 6858002"/>
              <a:gd name="connsiteX187" fmla="*/ 4110977 w 4572002"/>
              <a:gd name="connsiteY187" fmla="*/ 3544713 h 6858002"/>
              <a:gd name="connsiteX188" fmla="*/ 4093355 w 4572002"/>
              <a:gd name="connsiteY188" fmla="*/ 3574408 h 6858002"/>
              <a:gd name="connsiteX189" fmla="*/ 4093355 w 4572002"/>
              <a:gd name="connsiteY189" fmla="*/ 3574409 h 6858002"/>
              <a:gd name="connsiteX190" fmla="*/ 4105453 w 4572002"/>
              <a:gd name="connsiteY190" fmla="*/ 3606818 h 6858002"/>
              <a:gd name="connsiteX191" fmla="*/ 4118979 w 4572002"/>
              <a:gd name="connsiteY191" fmla="*/ 3630633 h 6858002"/>
              <a:gd name="connsiteX192" fmla="*/ 4136708 w 4572002"/>
              <a:gd name="connsiteY192" fmla="*/ 3654416 h 6858002"/>
              <a:gd name="connsiteX193" fmla="*/ 4140382 w 4572002"/>
              <a:gd name="connsiteY193" fmla="*/ 3668940 h 6858002"/>
              <a:gd name="connsiteX194" fmla="*/ 4143220 w 4572002"/>
              <a:gd name="connsiteY194" fmla="*/ 3680164 h 6858002"/>
              <a:gd name="connsiteX195" fmla="*/ 4139172 w 4572002"/>
              <a:gd name="connsiteY195" fmla="*/ 3734837 h 6858002"/>
              <a:gd name="connsiteX196" fmla="*/ 4139172 w 4572002"/>
              <a:gd name="connsiteY196" fmla="*/ 3734838 h 6858002"/>
              <a:gd name="connsiteX197" fmla="*/ 4139554 w 4572002"/>
              <a:gd name="connsiteY197" fmla="*/ 3754653 h 6858002"/>
              <a:gd name="connsiteX198" fmla="*/ 4145911 w 4572002"/>
              <a:gd name="connsiteY198" fmla="*/ 3789776 h 6858002"/>
              <a:gd name="connsiteX199" fmla="*/ 4130980 w 4572002"/>
              <a:gd name="connsiteY199" fmla="*/ 3822472 h 6858002"/>
              <a:gd name="connsiteX200" fmla="*/ 4116645 w 4572002"/>
              <a:gd name="connsiteY200" fmla="*/ 3852619 h 6858002"/>
              <a:gd name="connsiteX201" fmla="*/ 4116645 w 4572002"/>
              <a:gd name="connsiteY201" fmla="*/ 3852620 h 6858002"/>
              <a:gd name="connsiteX202" fmla="*/ 4117425 w 4572002"/>
              <a:gd name="connsiteY202" fmla="*/ 3868764 h 6858002"/>
              <a:gd name="connsiteX203" fmla="*/ 4126028 w 4572002"/>
              <a:gd name="connsiteY203" fmla="*/ 3885337 h 6858002"/>
              <a:gd name="connsiteX204" fmla="*/ 4126028 w 4572002"/>
              <a:gd name="connsiteY204" fmla="*/ 3885339 h 6858002"/>
              <a:gd name="connsiteX205" fmla="*/ 4148409 w 4572002"/>
              <a:gd name="connsiteY205" fmla="*/ 3923125 h 6858002"/>
              <a:gd name="connsiteX206" fmla="*/ 4157913 w 4572002"/>
              <a:gd name="connsiteY206" fmla="*/ 3962160 h 6858002"/>
              <a:gd name="connsiteX207" fmla="*/ 4142221 w 4572002"/>
              <a:gd name="connsiteY207" fmla="*/ 4043838 h 6858002"/>
              <a:gd name="connsiteX208" fmla="*/ 4142220 w 4572002"/>
              <a:gd name="connsiteY208" fmla="*/ 4043839 h 6858002"/>
              <a:gd name="connsiteX209" fmla="*/ 4127099 w 4572002"/>
              <a:gd name="connsiteY209" fmla="*/ 4103825 h 6858002"/>
              <a:gd name="connsiteX210" fmla="*/ 4127099 w 4572002"/>
              <a:gd name="connsiteY210" fmla="*/ 4103826 h 6858002"/>
              <a:gd name="connsiteX211" fmla="*/ 4129066 w 4572002"/>
              <a:gd name="connsiteY211" fmla="*/ 4134256 h 6858002"/>
              <a:gd name="connsiteX212" fmla="*/ 4138410 w 4572002"/>
              <a:gd name="connsiteY212" fmla="*/ 4165382 h 6858002"/>
              <a:gd name="connsiteX213" fmla="*/ 4138410 w 4572002"/>
              <a:gd name="connsiteY213" fmla="*/ 4165384 h 6858002"/>
              <a:gd name="connsiteX214" fmla="*/ 4142315 w 4572002"/>
              <a:gd name="connsiteY214" fmla="*/ 4192388 h 6858002"/>
              <a:gd name="connsiteX215" fmla="*/ 4142315 w 4572002"/>
              <a:gd name="connsiteY215" fmla="*/ 4192387 h 6858002"/>
              <a:gd name="connsiteX216" fmla="*/ 4138410 w 4572002"/>
              <a:gd name="connsiteY216" fmla="*/ 4165383 h 6858002"/>
              <a:gd name="connsiteX217" fmla="*/ 4138410 w 4572002"/>
              <a:gd name="connsiteY217" fmla="*/ 4165382 h 6858002"/>
              <a:gd name="connsiteX218" fmla="*/ 4127099 w 4572002"/>
              <a:gd name="connsiteY218" fmla="*/ 4103826 h 6858002"/>
              <a:gd name="connsiteX219" fmla="*/ 4142220 w 4572002"/>
              <a:gd name="connsiteY219" fmla="*/ 4043840 h 6858002"/>
              <a:gd name="connsiteX220" fmla="*/ 4142221 w 4572002"/>
              <a:gd name="connsiteY220" fmla="*/ 4043838 h 6858002"/>
              <a:gd name="connsiteX221" fmla="*/ 4155523 w 4572002"/>
              <a:gd name="connsiteY221" fmla="*/ 4002410 h 6858002"/>
              <a:gd name="connsiteX222" fmla="*/ 4157913 w 4572002"/>
              <a:gd name="connsiteY222" fmla="*/ 3962160 h 6858002"/>
              <a:gd name="connsiteX223" fmla="*/ 4157913 w 4572002"/>
              <a:gd name="connsiteY223" fmla="*/ 3962159 h 6858002"/>
              <a:gd name="connsiteX224" fmla="*/ 4126028 w 4572002"/>
              <a:gd name="connsiteY224" fmla="*/ 3885338 h 6858002"/>
              <a:gd name="connsiteX225" fmla="*/ 4126028 w 4572002"/>
              <a:gd name="connsiteY225" fmla="*/ 3885337 h 6858002"/>
              <a:gd name="connsiteX226" fmla="*/ 4116645 w 4572002"/>
              <a:gd name="connsiteY226" fmla="*/ 3852620 h 6858002"/>
              <a:gd name="connsiteX227" fmla="*/ 4130980 w 4572002"/>
              <a:gd name="connsiteY227" fmla="*/ 3822473 h 6858002"/>
              <a:gd name="connsiteX228" fmla="*/ 4145911 w 4572002"/>
              <a:gd name="connsiteY228" fmla="*/ 3789777 h 6858002"/>
              <a:gd name="connsiteX229" fmla="*/ 4145911 w 4572002"/>
              <a:gd name="connsiteY229" fmla="*/ 3789776 h 6858002"/>
              <a:gd name="connsiteX230" fmla="*/ 4139554 w 4572002"/>
              <a:gd name="connsiteY230" fmla="*/ 3754652 h 6858002"/>
              <a:gd name="connsiteX231" fmla="*/ 4139172 w 4572002"/>
              <a:gd name="connsiteY231" fmla="*/ 3734838 h 6858002"/>
              <a:gd name="connsiteX232" fmla="*/ 4143220 w 4572002"/>
              <a:gd name="connsiteY232" fmla="*/ 3680164 h 6858002"/>
              <a:gd name="connsiteX233" fmla="*/ 4143220 w 4572002"/>
              <a:gd name="connsiteY233" fmla="*/ 3680163 h 6858002"/>
              <a:gd name="connsiteX234" fmla="*/ 4140382 w 4572002"/>
              <a:gd name="connsiteY234" fmla="*/ 3668940 h 6858002"/>
              <a:gd name="connsiteX235" fmla="*/ 4136708 w 4572002"/>
              <a:gd name="connsiteY235" fmla="*/ 3654416 h 6858002"/>
              <a:gd name="connsiteX236" fmla="*/ 4136708 w 4572002"/>
              <a:gd name="connsiteY236" fmla="*/ 3654416 h 6858002"/>
              <a:gd name="connsiteX237" fmla="*/ 4136708 w 4572002"/>
              <a:gd name="connsiteY237" fmla="*/ 3654415 h 6858002"/>
              <a:gd name="connsiteX238" fmla="*/ 4118979 w 4572002"/>
              <a:gd name="connsiteY238" fmla="*/ 3630632 h 6858002"/>
              <a:gd name="connsiteX239" fmla="*/ 4105453 w 4572002"/>
              <a:gd name="connsiteY239" fmla="*/ 3606817 h 6858002"/>
              <a:gd name="connsiteX240" fmla="*/ 4095707 w 4572002"/>
              <a:gd name="connsiteY240" fmla="*/ 3587174 h 6858002"/>
              <a:gd name="connsiteX241" fmla="*/ 4093355 w 4572002"/>
              <a:gd name="connsiteY241" fmla="*/ 3574408 h 6858002"/>
              <a:gd name="connsiteX242" fmla="*/ 4098434 w 4572002"/>
              <a:gd name="connsiteY242" fmla="*/ 3562321 h 6858002"/>
              <a:gd name="connsiteX243" fmla="*/ 4110977 w 4572002"/>
              <a:gd name="connsiteY243" fmla="*/ 3544714 h 6858002"/>
              <a:gd name="connsiteX244" fmla="*/ 4133076 w 4572002"/>
              <a:gd name="connsiteY244" fmla="*/ 3489468 h 6858002"/>
              <a:gd name="connsiteX245" fmla="*/ 4180703 w 4572002"/>
              <a:gd name="connsiteY245" fmla="*/ 3172655 h 6858002"/>
              <a:gd name="connsiteX246" fmla="*/ 4193158 w 4572002"/>
              <a:gd name="connsiteY246" fmla="*/ 3077402 h 6858002"/>
              <a:gd name="connsiteX247" fmla="*/ 4193158 w 4572002"/>
              <a:gd name="connsiteY247" fmla="*/ 3077401 h 6858002"/>
              <a:gd name="connsiteX248" fmla="*/ 4181465 w 4572002"/>
              <a:gd name="connsiteY248" fmla="*/ 2982148 h 6858002"/>
              <a:gd name="connsiteX249" fmla="*/ 4177881 w 4572002"/>
              <a:gd name="connsiteY249" fmla="*/ 2947863 h 6858002"/>
              <a:gd name="connsiteX250" fmla="*/ 4177882 w 4572002"/>
              <a:gd name="connsiteY250" fmla="*/ 2947858 h 6858002"/>
              <a:gd name="connsiteX251" fmla="*/ 4185787 w 4572002"/>
              <a:gd name="connsiteY251" fmla="*/ 2903551 h 6858002"/>
              <a:gd name="connsiteX252" fmla="*/ 4202421 w 4572002"/>
              <a:gd name="connsiteY252" fmla="*/ 2848794 h 6858002"/>
              <a:gd name="connsiteX253" fmla="*/ 4211111 w 4572002"/>
              <a:gd name="connsiteY253" fmla="*/ 2836173 h 6858002"/>
              <a:gd name="connsiteX254" fmla="*/ 3726625 w 4572002"/>
              <a:gd name="connsiteY254" fmla="*/ 1508458 h 6858002"/>
              <a:gd name="connsiteX255" fmla="*/ 3698531 w 4572002"/>
              <a:gd name="connsiteY255" fmla="*/ 1596214 h 6858002"/>
              <a:gd name="connsiteX256" fmla="*/ 3700436 w 4572002"/>
              <a:gd name="connsiteY256" fmla="*/ 1624981 h 6858002"/>
              <a:gd name="connsiteX257" fmla="*/ 3757017 w 4572002"/>
              <a:gd name="connsiteY257" fmla="*/ 1697754 h 6858002"/>
              <a:gd name="connsiteX258" fmla="*/ 3779686 w 4572002"/>
              <a:gd name="connsiteY258" fmla="*/ 1733189 h 6858002"/>
              <a:gd name="connsiteX259" fmla="*/ 3821407 w 4572002"/>
              <a:gd name="connsiteY259" fmla="*/ 1833776 h 6858002"/>
              <a:gd name="connsiteX260" fmla="*/ 3829028 w 4572002"/>
              <a:gd name="connsiteY260" fmla="*/ 1842159 h 6858002"/>
              <a:gd name="connsiteX261" fmla="*/ 3919519 w 4572002"/>
              <a:gd name="connsiteY261" fmla="*/ 1916455 h 6858002"/>
              <a:gd name="connsiteX262" fmla="*/ 3934949 w 4572002"/>
              <a:gd name="connsiteY262" fmla="*/ 1933220 h 6858002"/>
              <a:gd name="connsiteX263" fmla="*/ 3958954 w 4572002"/>
              <a:gd name="connsiteY263" fmla="*/ 1953414 h 6858002"/>
              <a:gd name="connsiteX264" fmla="*/ 4005437 w 4572002"/>
              <a:gd name="connsiteY264" fmla="*/ 2016470 h 6858002"/>
              <a:gd name="connsiteX265" fmla="*/ 4020296 w 4572002"/>
              <a:gd name="connsiteY265" fmla="*/ 2094579 h 6858002"/>
              <a:gd name="connsiteX266" fmla="*/ 4042967 w 4572002"/>
              <a:gd name="connsiteY266" fmla="*/ 2188880 h 6858002"/>
              <a:gd name="connsiteX267" fmla="*/ 4058207 w 4572002"/>
              <a:gd name="connsiteY267" fmla="*/ 2228315 h 6858002"/>
              <a:gd name="connsiteX268" fmla="*/ 4087164 w 4572002"/>
              <a:gd name="connsiteY268" fmla="*/ 2334045 h 6858002"/>
              <a:gd name="connsiteX269" fmla="*/ 4111549 w 4572002"/>
              <a:gd name="connsiteY269" fmla="*/ 2409486 h 6858002"/>
              <a:gd name="connsiteX270" fmla="*/ 4128650 w 4572002"/>
              <a:gd name="connsiteY270" fmla="*/ 2435913 h 6858002"/>
              <a:gd name="connsiteX271" fmla="*/ 4134481 w 4572002"/>
              <a:gd name="connsiteY271" fmla="*/ 2463018 h 6858002"/>
              <a:gd name="connsiteX272" fmla="*/ 4125839 w 4572002"/>
              <a:gd name="connsiteY272" fmla="*/ 2518262 h 6858002"/>
              <a:gd name="connsiteX273" fmla="*/ 4125838 w 4572002"/>
              <a:gd name="connsiteY273" fmla="*/ 2518264 h 6858002"/>
              <a:gd name="connsiteX274" fmla="*/ 4122194 w 4572002"/>
              <a:gd name="connsiteY274" fmla="*/ 2545006 h 6858002"/>
              <a:gd name="connsiteX275" fmla="*/ 4122194 w 4572002"/>
              <a:gd name="connsiteY275" fmla="*/ 2545007 h 6858002"/>
              <a:gd name="connsiteX276" fmla="*/ 4126408 w 4572002"/>
              <a:gd name="connsiteY276" fmla="*/ 2571035 h 6858002"/>
              <a:gd name="connsiteX277" fmla="*/ 4199563 w 4572002"/>
              <a:gd name="connsiteY277" fmla="*/ 2668002 h 6858002"/>
              <a:gd name="connsiteX278" fmla="*/ 4247953 w 4572002"/>
              <a:gd name="connsiteY278" fmla="*/ 2745349 h 6858002"/>
              <a:gd name="connsiteX279" fmla="*/ 4247954 w 4572002"/>
              <a:gd name="connsiteY279" fmla="*/ 2745352 h 6858002"/>
              <a:gd name="connsiteX280" fmla="*/ 4253873 w 4572002"/>
              <a:gd name="connsiteY280" fmla="*/ 2778006 h 6858002"/>
              <a:gd name="connsiteX281" fmla="*/ 4253453 w 4572002"/>
              <a:gd name="connsiteY281" fmla="*/ 2785440 h 6858002"/>
              <a:gd name="connsiteX282" fmla="*/ 4243374 w 4572002"/>
              <a:gd name="connsiteY282" fmla="*/ 2811780 h 6858002"/>
              <a:gd name="connsiteX283" fmla="*/ 4243371 w 4572002"/>
              <a:gd name="connsiteY283" fmla="*/ 2811787 h 6858002"/>
              <a:gd name="connsiteX284" fmla="*/ 4243372 w 4572002"/>
              <a:gd name="connsiteY284" fmla="*/ 2811787 h 6858002"/>
              <a:gd name="connsiteX285" fmla="*/ 4243374 w 4572002"/>
              <a:gd name="connsiteY285" fmla="*/ 2811780 h 6858002"/>
              <a:gd name="connsiteX286" fmla="*/ 4253025 w 4572002"/>
              <a:gd name="connsiteY286" fmla="*/ 2793023 h 6858002"/>
              <a:gd name="connsiteX287" fmla="*/ 4253453 w 4572002"/>
              <a:gd name="connsiteY287" fmla="*/ 2785440 h 6858002"/>
              <a:gd name="connsiteX288" fmla="*/ 4254654 w 4572002"/>
              <a:gd name="connsiteY288" fmla="*/ 2782305 h 6858002"/>
              <a:gd name="connsiteX289" fmla="*/ 4253873 w 4572002"/>
              <a:gd name="connsiteY289" fmla="*/ 2778006 h 6858002"/>
              <a:gd name="connsiteX290" fmla="*/ 4254284 w 4572002"/>
              <a:gd name="connsiteY290" fmla="*/ 2770758 h 6858002"/>
              <a:gd name="connsiteX291" fmla="*/ 4247954 w 4572002"/>
              <a:gd name="connsiteY291" fmla="*/ 2745352 h 6858002"/>
              <a:gd name="connsiteX292" fmla="*/ 4247953 w 4572002"/>
              <a:gd name="connsiteY292" fmla="*/ 2745348 h 6858002"/>
              <a:gd name="connsiteX293" fmla="*/ 4199563 w 4572002"/>
              <a:gd name="connsiteY293" fmla="*/ 2668001 h 6858002"/>
              <a:gd name="connsiteX294" fmla="*/ 4126408 w 4572002"/>
              <a:gd name="connsiteY294" fmla="*/ 2571034 h 6858002"/>
              <a:gd name="connsiteX295" fmla="*/ 4122194 w 4572002"/>
              <a:gd name="connsiteY295" fmla="*/ 2545007 h 6858002"/>
              <a:gd name="connsiteX296" fmla="*/ 4125838 w 4572002"/>
              <a:gd name="connsiteY296" fmla="*/ 2518265 h 6858002"/>
              <a:gd name="connsiteX297" fmla="*/ 4125839 w 4572002"/>
              <a:gd name="connsiteY297" fmla="*/ 2518262 h 6858002"/>
              <a:gd name="connsiteX298" fmla="*/ 4132419 w 4572002"/>
              <a:gd name="connsiteY298" fmla="*/ 2490551 h 6858002"/>
              <a:gd name="connsiteX299" fmla="*/ 4134481 w 4572002"/>
              <a:gd name="connsiteY299" fmla="*/ 2463018 h 6858002"/>
              <a:gd name="connsiteX300" fmla="*/ 4134481 w 4572002"/>
              <a:gd name="connsiteY300" fmla="*/ 2463017 h 6858002"/>
              <a:gd name="connsiteX301" fmla="*/ 4111549 w 4572002"/>
              <a:gd name="connsiteY301" fmla="*/ 2409485 h 6858002"/>
              <a:gd name="connsiteX302" fmla="*/ 4087164 w 4572002"/>
              <a:gd name="connsiteY302" fmla="*/ 2334044 h 6858002"/>
              <a:gd name="connsiteX303" fmla="*/ 4058207 w 4572002"/>
              <a:gd name="connsiteY303" fmla="*/ 2228314 h 6858002"/>
              <a:gd name="connsiteX304" fmla="*/ 4042967 w 4572002"/>
              <a:gd name="connsiteY304" fmla="*/ 2188879 h 6858002"/>
              <a:gd name="connsiteX305" fmla="*/ 4020296 w 4572002"/>
              <a:gd name="connsiteY305" fmla="*/ 2094578 h 6858002"/>
              <a:gd name="connsiteX306" fmla="*/ 4005437 w 4572002"/>
              <a:gd name="connsiteY306" fmla="*/ 2016469 h 6858002"/>
              <a:gd name="connsiteX307" fmla="*/ 3958954 w 4572002"/>
              <a:gd name="connsiteY307" fmla="*/ 1953413 h 6858002"/>
              <a:gd name="connsiteX308" fmla="*/ 3934949 w 4572002"/>
              <a:gd name="connsiteY308" fmla="*/ 1933219 h 6858002"/>
              <a:gd name="connsiteX309" fmla="*/ 3919519 w 4572002"/>
              <a:gd name="connsiteY309" fmla="*/ 1916454 h 6858002"/>
              <a:gd name="connsiteX310" fmla="*/ 3829028 w 4572002"/>
              <a:gd name="connsiteY310" fmla="*/ 1842158 h 6858002"/>
              <a:gd name="connsiteX311" fmla="*/ 3821407 w 4572002"/>
              <a:gd name="connsiteY311" fmla="*/ 1833775 h 6858002"/>
              <a:gd name="connsiteX312" fmla="*/ 3779686 w 4572002"/>
              <a:gd name="connsiteY312" fmla="*/ 1733188 h 6858002"/>
              <a:gd name="connsiteX313" fmla="*/ 3757018 w 4572002"/>
              <a:gd name="connsiteY313" fmla="*/ 1697753 h 6858002"/>
              <a:gd name="connsiteX314" fmla="*/ 3700436 w 4572002"/>
              <a:gd name="connsiteY314" fmla="*/ 1624980 h 6858002"/>
              <a:gd name="connsiteX315" fmla="*/ 3698532 w 4572002"/>
              <a:gd name="connsiteY315" fmla="*/ 1596213 h 6858002"/>
              <a:gd name="connsiteX316" fmla="*/ 3745230 w 4572002"/>
              <a:gd name="connsiteY316" fmla="*/ 1459073 h 6858002"/>
              <a:gd name="connsiteX317" fmla="*/ 3745229 w 4572002"/>
              <a:gd name="connsiteY317" fmla="*/ 1459074 h 6858002"/>
              <a:gd name="connsiteX318" fmla="*/ 3736012 w 4572002"/>
              <a:gd name="connsiteY318" fmla="*/ 1481572 h 6858002"/>
              <a:gd name="connsiteX319" fmla="*/ 3764423 w 4572002"/>
              <a:gd name="connsiteY319" fmla="*/ 1268758 h 6858002"/>
              <a:gd name="connsiteX320" fmla="*/ 3769590 w 4572002"/>
              <a:gd name="connsiteY320" fmla="*/ 1286070 h 6858002"/>
              <a:gd name="connsiteX321" fmla="*/ 3791927 w 4572002"/>
              <a:gd name="connsiteY321" fmla="*/ 1350628 h 6858002"/>
              <a:gd name="connsiteX322" fmla="*/ 3786333 w 4572002"/>
              <a:gd name="connsiteY322" fmla="*/ 1413840 h 6858002"/>
              <a:gd name="connsiteX323" fmla="*/ 3791928 w 4572002"/>
              <a:gd name="connsiteY323" fmla="*/ 1350627 h 6858002"/>
              <a:gd name="connsiteX324" fmla="*/ 3769590 w 4572002"/>
              <a:gd name="connsiteY324" fmla="*/ 1286069 h 6858002"/>
              <a:gd name="connsiteX325" fmla="*/ 3706152 w 4572002"/>
              <a:gd name="connsiteY325" fmla="*/ 773035 h 6858002"/>
              <a:gd name="connsiteX326" fmla="*/ 3706152 w 4572002"/>
              <a:gd name="connsiteY326" fmla="*/ 773036 h 6858002"/>
              <a:gd name="connsiteX327" fmla="*/ 3714152 w 4572002"/>
              <a:gd name="connsiteY327" fmla="*/ 854380 h 6858002"/>
              <a:gd name="connsiteX328" fmla="*/ 3745205 w 4572002"/>
              <a:gd name="connsiteY328" fmla="*/ 915344 h 6858002"/>
              <a:gd name="connsiteX329" fmla="*/ 3755683 w 4572002"/>
              <a:gd name="connsiteY329" fmla="*/ 927156 h 6858002"/>
              <a:gd name="connsiteX330" fmla="*/ 3752063 w 4572002"/>
              <a:gd name="connsiteY330" fmla="*/ 1097088 h 6858002"/>
              <a:gd name="connsiteX331" fmla="*/ 3747681 w 4572002"/>
              <a:gd name="connsiteY331" fmla="*/ 1123186 h 6858002"/>
              <a:gd name="connsiteX332" fmla="*/ 3772400 w 4572002"/>
              <a:gd name="connsiteY332" fmla="*/ 1184029 h 6858002"/>
              <a:gd name="connsiteX333" fmla="*/ 3747682 w 4572002"/>
              <a:gd name="connsiteY333" fmla="*/ 1123185 h 6858002"/>
              <a:gd name="connsiteX334" fmla="*/ 3752064 w 4572002"/>
              <a:gd name="connsiteY334" fmla="*/ 1097087 h 6858002"/>
              <a:gd name="connsiteX335" fmla="*/ 3755684 w 4572002"/>
              <a:gd name="connsiteY335" fmla="*/ 927155 h 6858002"/>
              <a:gd name="connsiteX336" fmla="*/ 3745206 w 4572002"/>
              <a:gd name="connsiteY336" fmla="*/ 915343 h 6858002"/>
              <a:gd name="connsiteX337" fmla="*/ 3714152 w 4572002"/>
              <a:gd name="connsiteY337" fmla="*/ 854379 h 6858002"/>
              <a:gd name="connsiteX338" fmla="*/ 3761553 w 4572002"/>
              <a:gd name="connsiteY338" fmla="*/ 517851 h 6858002"/>
              <a:gd name="connsiteX339" fmla="*/ 3752635 w 4572002"/>
              <a:gd name="connsiteY339" fmla="*/ 556048 h 6858002"/>
              <a:gd name="connsiteX340" fmla="*/ 3746157 w 4572002"/>
              <a:gd name="connsiteY340" fmla="*/ 580051 h 6858002"/>
              <a:gd name="connsiteX341" fmla="*/ 3742776 w 4572002"/>
              <a:gd name="connsiteY341" fmla="*/ 642538 h 6858002"/>
              <a:gd name="connsiteX342" fmla="*/ 3730253 w 4572002"/>
              <a:gd name="connsiteY342" fmla="*/ 694928 h 6858002"/>
              <a:gd name="connsiteX343" fmla="*/ 3742777 w 4572002"/>
              <a:gd name="connsiteY343" fmla="*/ 642537 h 6858002"/>
              <a:gd name="connsiteX344" fmla="*/ 3746158 w 4572002"/>
              <a:gd name="connsiteY344" fmla="*/ 580050 h 6858002"/>
              <a:gd name="connsiteX345" fmla="*/ 3752636 w 4572002"/>
              <a:gd name="connsiteY345" fmla="*/ 556047 h 6858002"/>
              <a:gd name="connsiteX346" fmla="*/ 3774848 w 4572002"/>
              <a:gd name="connsiteY346" fmla="*/ 298169 h 6858002"/>
              <a:gd name="connsiteX347" fmla="*/ 3760065 w 4572002"/>
              <a:gd name="connsiteY347" fmla="*/ 313534 h 6858002"/>
              <a:gd name="connsiteX348" fmla="*/ 3759493 w 4572002"/>
              <a:gd name="connsiteY348" fmla="*/ 338871 h 6858002"/>
              <a:gd name="connsiteX349" fmla="*/ 3759500 w 4572002"/>
              <a:gd name="connsiteY349" fmla="*/ 338900 h 6858002"/>
              <a:gd name="connsiteX350" fmla="*/ 3769400 w 4572002"/>
              <a:gd name="connsiteY350" fmla="*/ 395640 h 6858002"/>
              <a:gd name="connsiteX351" fmla="*/ 3765590 w 4572002"/>
              <a:gd name="connsiteY351" fmla="*/ 367328 h 6858002"/>
              <a:gd name="connsiteX352" fmla="*/ 3759500 w 4572002"/>
              <a:gd name="connsiteY352" fmla="*/ 338900 h 6858002"/>
              <a:gd name="connsiteX353" fmla="*/ 3759494 w 4572002"/>
              <a:gd name="connsiteY353" fmla="*/ 338870 h 6858002"/>
              <a:gd name="connsiteX354" fmla="*/ 3760066 w 4572002"/>
              <a:gd name="connsiteY354" fmla="*/ 313533 h 6858002"/>
              <a:gd name="connsiteX355" fmla="*/ 3782393 w 4572002"/>
              <a:gd name="connsiteY355" fmla="*/ 281568 h 6858002"/>
              <a:gd name="connsiteX356" fmla="*/ 3777498 w 4572002"/>
              <a:gd name="connsiteY356" fmla="*/ 295415 h 6858002"/>
              <a:gd name="connsiteX357" fmla="*/ 3777499 w 4572002"/>
              <a:gd name="connsiteY357" fmla="*/ 295415 h 6858002"/>
              <a:gd name="connsiteX358" fmla="*/ 3769073 w 4572002"/>
              <a:gd name="connsiteY358" fmla="*/ 24486 h 6858002"/>
              <a:gd name="connsiteX359" fmla="*/ 3766810 w 4572002"/>
              <a:gd name="connsiteY359" fmla="*/ 74129 h 6858002"/>
              <a:gd name="connsiteX360" fmla="*/ 3772734 w 4572002"/>
              <a:gd name="connsiteY360" fmla="*/ 125861 h 6858002"/>
              <a:gd name="connsiteX361" fmla="*/ 3777129 w 4572002"/>
              <a:gd name="connsiteY361" fmla="*/ 153387 h 6858002"/>
              <a:gd name="connsiteX362" fmla="*/ 3785402 w 4572002"/>
              <a:gd name="connsiteY362" fmla="*/ 228944 h 6858002"/>
              <a:gd name="connsiteX363" fmla="*/ 3780943 w 4572002"/>
              <a:gd name="connsiteY363" fmla="*/ 177271 h 6858002"/>
              <a:gd name="connsiteX364" fmla="*/ 3777129 w 4572002"/>
              <a:gd name="connsiteY364" fmla="*/ 153387 h 6858002"/>
              <a:gd name="connsiteX365" fmla="*/ 3776930 w 4572002"/>
              <a:gd name="connsiteY365" fmla="*/ 151569 h 6858002"/>
              <a:gd name="connsiteX366" fmla="*/ 3766811 w 4572002"/>
              <a:gd name="connsiteY366" fmla="*/ 74129 h 6858002"/>
              <a:gd name="connsiteX367" fmla="*/ 3766492 w 4572002"/>
              <a:gd name="connsiteY367" fmla="*/ 0 h 6858002"/>
              <a:gd name="connsiteX368" fmla="*/ 4230600 w 4572002"/>
              <a:gd name="connsiteY368" fmla="*/ 0 h 6858002"/>
              <a:gd name="connsiteX369" fmla="*/ 4229473 w 4572002"/>
              <a:gd name="connsiteY369" fmla="*/ 2817 h 6858002"/>
              <a:gd name="connsiteX370" fmla="*/ 4215375 w 4572002"/>
              <a:gd name="connsiteY370" fmla="*/ 63587 h 6858002"/>
              <a:gd name="connsiteX371" fmla="*/ 4201468 w 4572002"/>
              <a:gd name="connsiteY371" fmla="*/ 176939 h 6858002"/>
              <a:gd name="connsiteX372" fmla="*/ 4193466 w 4572002"/>
              <a:gd name="connsiteY372" fmla="*/ 200182 h 6858002"/>
              <a:gd name="connsiteX373" fmla="*/ 4155554 w 4572002"/>
              <a:gd name="connsiteY373" fmla="*/ 340774 h 6858002"/>
              <a:gd name="connsiteX374" fmla="*/ 4156319 w 4572002"/>
              <a:gd name="connsiteY374" fmla="*/ 453364 h 6858002"/>
              <a:gd name="connsiteX375" fmla="*/ 4158033 w 4572002"/>
              <a:gd name="connsiteY375" fmla="*/ 462126 h 6858002"/>
              <a:gd name="connsiteX376" fmla="*/ 4170605 w 4572002"/>
              <a:gd name="connsiteY376" fmla="*/ 505182 h 6858002"/>
              <a:gd name="connsiteX377" fmla="*/ 4167177 w 4572002"/>
              <a:gd name="connsiteY377" fmla="*/ 571860 h 6858002"/>
              <a:gd name="connsiteX378" fmla="*/ 4149840 w 4572002"/>
              <a:gd name="connsiteY378" fmla="*/ 617772 h 6858002"/>
              <a:gd name="connsiteX379" fmla="*/ 4149078 w 4572002"/>
              <a:gd name="connsiteY379" fmla="*/ 674923 h 6858002"/>
              <a:gd name="connsiteX380" fmla="*/ 4159937 w 4572002"/>
              <a:gd name="connsiteY380" fmla="*/ 740268 h 6858002"/>
              <a:gd name="connsiteX381" fmla="*/ 4162223 w 4572002"/>
              <a:gd name="connsiteY381" fmla="*/ 769605 h 6858002"/>
              <a:gd name="connsiteX382" fmla="*/ 4184703 w 4572002"/>
              <a:gd name="connsiteY382" fmla="*/ 850189 h 6858002"/>
              <a:gd name="connsiteX383" fmla="*/ 4179179 w 4572002"/>
              <a:gd name="connsiteY383" fmla="*/ 898198 h 6858002"/>
              <a:gd name="connsiteX384" fmla="*/ 4164319 w 4572002"/>
              <a:gd name="connsiteY384" fmla="*/ 945444 h 6858002"/>
              <a:gd name="connsiteX385" fmla="*/ 4150030 w 4572002"/>
              <a:gd name="connsiteY385" fmla="*/ 975733 h 6858002"/>
              <a:gd name="connsiteX386" fmla="*/ 4139934 w 4572002"/>
              <a:gd name="connsiteY386" fmla="*/ 1036887 h 6858002"/>
              <a:gd name="connsiteX387" fmla="*/ 4141458 w 4572002"/>
              <a:gd name="connsiteY387" fmla="*/ 1048125 h 6858002"/>
              <a:gd name="connsiteX388" fmla="*/ 4154032 w 4572002"/>
              <a:gd name="connsiteY388" fmla="*/ 1230633 h 6858002"/>
              <a:gd name="connsiteX389" fmla="*/ 4174225 w 4572002"/>
              <a:gd name="connsiteY389" fmla="*/ 1303024 h 6858002"/>
              <a:gd name="connsiteX390" fmla="*/ 4176701 w 4572002"/>
              <a:gd name="connsiteY390" fmla="*/ 1318456 h 6858002"/>
              <a:gd name="connsiteX391" fmla="*/ 4199372 w 4572002"/>
              <a:gd name="connsiteY391" fmla="*/ 1472575 h 6858002"/>
              <a:gd name="connsiteX392" fmla="*/ 4200325 w 4572002"/>
              <a:gd name="connsiteY392" fmla="*/ 1489720 h 6858002"/>
              <a:gd name="connsiteX393" fmla="*/ 4196324 w 4572002"/>
              <a:gd name="connsiteY393" fmla="*/ 1537537 h 6858002"/>
              <a:gd name="connsiteX394" fmla="*/ 4237474 w 4572002"/>
              <a:gd name="connsiteY394" fmla="*/ 1650317 h 6858002"/>
              <a:gd name="connsiteX395" fmla="*/ 4251572 w 4572002"/>
              <a:gd name="connsiteY395" fmla="*/ 1763287 h 6858002"/>
              <a:gd name="connsiteX396" fmla="*/ 4251380 w 4572002"/>
              <a:gd name="connsiteY396" fmla="*/ 1825393 h 6858002"/>
              <a:gd name="connsiteX397" fmla="*/ 4261478 w 4572002"/>
              <a:gd name="connsiteY397" fmla="*/ 1869780 h 6858002"/>
              <a:gd name="connsiteX398" fmla="*/ 4292149 w 4572002"/>
              <a:gd name="connsiteY398" fmla="*/ 1978940 h 6858002"/>
              <a:gd name="connsiteX399" fmla="*/ 4296911 w 4572002"/>
              <a:gd name="connsiteY399" fmla="*/ 2030378 h 6858002"/>
              <a:gd name="connsiteX400" fmla="*/ 4307201 w 4572002"/>
              <a:gd name="connsiteY400" fmla="*/ 2085054 h 6858002"/>
              <a:gd name="connsiteX401" fmla="*/ 4353302 w 4572002"/>
              <a:gd name="connsiteY401" fmla="*/ 2220312 h 6858002"/>
              <a:gd name="connsiteX402" fmla="*/ 4350636 w 4572002"/>
              <a:gd name="connsiteY402" fmla="*/ 2330806 h 6858002"/>
              <a:gd name="connsiteX403" fmla="*/ 4351206 w 4572002"/>
              <a:gd name="connsiteY403" fmla="*/ 2401292 h 6858002"/>
              <a:gd name="connsiteX404" fmla="*/ 4366446 w 4572002"/>
              <a:gd name="connsiteY404" fmla="*/ 2485307 h 6858002"/>
              <a:gd name="connsiteX405" fmla="*/ 4388736 w 4572002"/>
              <a:gd name="connsiteY405" fmla="*/ 2554079 h 6858002"/>
              <a:gd name="connsiteX406" fmla="*/ 4406453 w 4572002"/>
              <a:gd name="connsiteY406" fmla="*/ 2649143 h 6858002"/>
              <a:gd name="connsiteX407" fmla="*/ 4440554 w 4572002"/>
              <a:gd name="connsiteY407" fmla="*/ 2743826 h 6858002"/>
              <a:gd name="connsiteX408" fmla="*/ 4466653 w 4572002"/>
              <a:gd name="connsiteY408" fmla="*/ 2809930 h 6858002"/>
              <a:gd name="connsiteX409" fmla="*/ 4489705 w 4572002"/>
              <a:gd name="connsiteY409" fmla="*/ 2901943 h 6858002"/>
              <a:gd name="connsiteX410" fmla="*/ 4505897 w 4572002"/>
              <a:gd name="connsiteY410" fmla="*/ 3042728 h 6858002"/>
              <a:gd name="connsiteX411" fmla="*/ 4507613 w 4572002"/>
              <a:gd name="connsiteY411" fmla="*/ 3107500 h 6858002"/>
              <a:gd name="connsiteX412" fmla="*/ 4545521 w 4572002"/>
              <a:gd name="connsiteY412" fmla="*/ 3209993 h 6858002"/>
              <a:gd name="connsiteX413" fmla="*/ 4563811 w 4572002"/>
              <a:gd name="connsiteY413" fmla="*/ 3253809 h 6858002"/>
              <a:gd name="connsiteX414" fmla="*/ 4548570 w 4572002"/>
              <a:gd name="connsiteY414" fmla="*/ 3293244 h 6858002"/>
              <a:gd name="connsiteX415" fmla="*/ 4531043 w 4572002"/>
              <a:gd name="connsiteY415" fmla="*/ 3318771 h 6858002"/>
              <a:gd name="connsiteX416" fmla="*/ 4545904 w 4572002"/>
              <a:gd name="connsiteY416" fmla="*/ 3399546 h 6858002"/>
              <a:gd name="connsiteX417" fmla="*/ 4561524 w 4572002"/>
              <a:gd name="connsiteY417" fmla="*/ 3485275 h 6858002"/>
              <a:gd name="connsiteX418" fmla="*/ 4572002 w 4572002"/>
              <a:gd name="connsiteY418" fmla="*/ 3546617 h 6858002"/>
              <a:gd name="connsiteX419" fmla="*/ 4563620 w 4572002"/>
              <a:gd name="connsiteY419" fmla="*/ 3623201 h 6858002"/>
              <a:gd name="connsiteX420" fmla="*/ 4560192 w 4572002"/>
              <a:gd name="connsiteY420" fmla="*/ 3683591 h 6858002"/>
              <a:gd name="connsiteX421" fmla="*/ 4550476 w 4572002"/>
              <a:gd name="connsiteY421" fmla="*/ 3732361 h 6858002"/>
              <a:gd name="connsiteX422" fmla="*/ 4544759 w 4572002"/>
              <a:gd name="connsiteY422" fmla="*/ 3749506 h 6858002"/>
              <a:gd name="connsiteX423" fmla="*/ 4500182 w 4572002"/>
              <a:gd name="connsiteY423" fmla="*/ 3885338 h 6858002"/>
              <a:gd name="connsiteX424" fmla="*/ 4464557 w 4572002"/>
              <a:gd name="connsiteY424" fmla="*/ 4030503 h 6858002"/>
              <a:gd name="connsiteX425" fmla="*/ 4487039 w 4572002"/>
              <a:gd name="connsiteY425" fmla="*/ 4124614 h 6858002"/>
              <a:gd name="connsiteX426" fmla="*/ 4486656 w 4572002"/>
              <a:gd name="connsiteY426" fmla="*/ 4159667 h 6858002"/>
              <a:gd name="connsiteX427" fmla="*/ 4491801 w 4572002"/>
              <a:gd name="connsiteY427" fmla="*/ 4320837 h 6858002"/>
              <a:gd name="connsiteX428" fmla="*/ 4497325 w 4572002"/>
              <a:gd name="connsiteY428" fmla="*/ 4349222 h 6858002"/>
              <a:gd name="connsiteX429" fmla="*/ 4474653 w 4572002"/>
              <a:gd name="connsiteY429" fmla="*/ 4502579 h 6858002"/>
              <a:gd name="connsiteX430" fmla="*/ 4470844 w 4572002"/>
              <a:gd name="connsiteY430" fmla="*/ 4558207 h 6858002"/>
              <a:gd name="connsiteX431" fmla="*/ 4464557 w 4572002"/>
              <a:gd name="connsiteY431" fmla="*/ 4609452 h 6858002"/>
              <a:gd name="connsiteX432" fmla="*/ 4463033 w 4572002"/>
              <a:gd name="connsiteY432" fmla="*/ 4681083 h 6858002"/>
              <a:gd name="connsiteX433" fmla="*/ 4465891 w 4572002"/>
              <a:gd name="connsiteY433" fmla="*/ 4755381 h 6858002"/>
              <a:gd name="connsiteX434" fmla="*/ 4465319 w 4572002"/>
              <a:gd name="connsiteY434" fmla="*/ 4838250 h 6858002"/>
              <a:gd name="connsiteX435" fmla="*/ 4460367 w 4572002"/>
              <a:gd name="connsiteY435" fmla="*/ 4871019 h 6858002"/>
              <a:gd name="connsiteX436" fmla="*/ 4463795 w 4572002"/>
              <a:gd name="connsiteY436" fmla="*/ 4959602 h 6858002"/>
              <a:gd name="connsiteX437" fmla="*/ 4458082 w 4572002"/>
              <a:gd name="connsiteY437" fmla="*/ 5006086 h 6858002"/>
              <a:gd name="connsiteX438" fmla="*/ 4456937 w 4572002"/>
              <a:gd name="connsiteY438" fmla="*/ 5082670 h 6858002"/>
              <a:gd name="connsiteX439" fmla="*/ 4455603 w 4572002"/>
              <a:gd name="connsiteY439" fmla="*/ 5107627 h 6858002"/>
              <a:gd name="connsiteX440" fmla="*/ 4454840 w 4572002"/>
              <a:gd name="connsiteY440" fmla="*/ 5129916 h 6858002"/>
              <a:gd name="connsiteX441" fmla="*/ 4470464 w 4572002"/>
              <a:gd name="connsiteY441" fmla="*/ 5206308 h 6858002"/>
              <a:gd name="connsiteX442" fmla="*/ 4471415 w 4572002"/>
              <a:gd name="connsiteY442" fmla="*/ 5274129 h 6858002"/>
              <a:gd name="connsiteX443" fmla="*/ 4483990 w 4572002"/>
              <a:gd name="connsiteY443" fmla="*/ 5393005 h 6858002"/>
              <a:gd name="connsiteX444" fmla="*/ 4479607 w 4572002"/>
              <a:gd name="connsiteY444" fmla="*/ 5419295 h 6858002"/>
              <a:gd name="connsiteX445" fmla="*/ 4477894 w 4572002"/>
              <a:gd name="connsiteY445" fmla="*/ 5501594 h 6858002"/>
              <a:gd name="connsiteX446" fmla="*/ 4476560 w 4572002"/>
              <a:gd name="connsiteY446" fmla="*/ 5548460 h 6858002"/>
              <a:gd name="connsiteX447" fmla="*/ 4485703 w 4572002"/>
              <a:gd name="connsiteY447" fmla="*/ 5606372 h 6858002"/>
              <a:gd name="connsiteX448" fmla="*/ 4505134 w 4572002"/>
              <a:gd name="connsiteY448" fmla="*/ 5706959 h 6858002"/>
              <a:gd name="connsiteX449" fmla="*/ 4508183 w 4572002"/>
              <a:gd name="connsiteY449" fmla="*/ 5733440 h 6858002"/>
              <a:gd name="connsiteX450" fmla="*/ 4517519 w 4572002"/>
              <a:gd name="connsiteY450" fmla="*/ 5781830 h 6858002"/>
              <a:gd name="connsiteX451" fmla="*/ 4519234 w 4572002"/>
              <a:gd name="connsiteY451" fmla="*/ 5790592 h 6858002"/>
              <a:gd name="connsiteX452" fmla="*/ 4542855 w 4572002"/>
              <a:gd name="connsiteY452" fmla="*/ 5864318 h 6858002"/>
              <a:gd name="connsiteX453" fmla="*/ 4544759 w 4572002"/>
              <a:gd name="connsiteY453" fmla="*/ 5902610 h 6858002"/>
              <a:gd name="connsiteX454" fmla="*/ 4544951 w 4572002"/>
              <a:gd name="connsiteY454" fmla="*/ 6012723 h 6858002"/>
              <a:gd name="connsiteX455" fmla="*/ 4541332 w 4572002"/>
              <a:gd name="connsiteY455" fmla="*/ 6059397 h 6858002"/>
              <a:gd name="connsiteX456" fmla="*/ 4527426 w 4572002"/>
              <a:gd name="connsiteY456" fmla="*/ 6171605 h 6858002"/>
              <a:gd name="connsiteX457" fmla="*/ 4520568 w 4572002"/>
              <a:gd name="connsiteY457" fmla="*/ 6242093 h 6858002"/>
              <a:gd name="connsiteX458" fmla="*/ 4509706 w 4572002"/>
              <a:gd name="connsiteY458" fmla="*/ 6323058 h 6858002"/>
              <a:gd name="connsiteX459" fmla="*/ 4502848 w 4572002"/>
              <a:gd name="connsiteY459" fmla="*/ 6415833 h 6858002"/>
              <a:gd name="connsiteX460" fmla="*/ 4482084 w 4572002"/>
              <a:gd name="connsiteY460" fmla="*/ 6584812 h 6858002"/>
              <a:gd name="connsiteX461" fmla="*/ 4460557 w 4572002"/>
              <a:gd name="connsiteY461" fmla="*/ 6748458 h 6858002"/>
              <a:gd name="connsiteX462" fmla="*/ 4441507 w 4572002"/>
              <a:gd name="connsiteY462" fmla="*/ 6815516 h 6858002"/>
              <a:gd name="connsiteX463" fmla="*/ 4431806 w 4572002"/>
              <a:gd name="connsiteY463" fmla="*/ 6858001 h 6858002"/>
              <a:gd name="connsiteX464" fmla="*/ 4259554 w 4572002"/>
              <a:gd name="connsiteY464" fmla="*/ 6858001 h 6858002"/>
              <a:gd name="connsiteX465" fmla="*/ 4259554 w 4572002"/>
              <a:gd name="connsiteY465" fmla="*/ 6858002 h 6858002"/>
              <a:gd name="connsiteX466" fmla="*/ 0 w 4572002"/>
              <a:gd name="connsiteY466" fmla="*/ 6858002 h 6858002"/>
              <a:gd name="connsiteX467" fmla="*/ 0 w 4572002"/>
              <a:gd name="connsiteY467" fmla="*/ 2 h 6858002"/>
              <a:gd name="connsiteX468" fmla="*/ 3766492 w 4572002"/>
              <a:gd name="connsiteY468" fmla="*/ 1 h 6858002"/>
              <a:gd name="connsiteX469" fmla="*/ 3769210 w 4572002"/>
              <a:gd name="connsiteY469" fmla="*/ 21486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</a:cxnLst>
            <a:rect l="l" t="t" r="r" b="b"/>
            <a:pathLst>
              <a:path w="4572002" h="6858002">
                <a:moveTo>
                  <a:pt x="4214994" y="6564620"/>
                </a:moveTo>
                <a:lnTo>
                  <a:pt x="4214994" y="6564621"/>
                </a:lnTo>
                <a:cubicBezTo>
                  <a:pt x="4225281" y="6575479"/>
                  <a:pt x="4231378" y="6582147"/>
                  <a:pt x="4237474" y="6588626"/>
                </a:cubicBezTo>
                <a:lnTo>
                  <a:pt x="4254096" y="6625225"/>
                </a:lnTo>
                <a:lnTo>
                  <a:pt x="4247001" y="6662540"/>
                </a:lnTo>
                <a:lnTo>
                  <a:pt x="4247000" y="6662541"/>
                </a:lnTo>
                <a:lnTo>
                  <a:pt x="4246999" y="6662544"/>
                </a:lnTo>
                <a:lnTo>
                  <a:pt x="4235550" y="6683027"/>
                </a:lnTo>
                <a:lnTo>
                  <a:pt x="4232403" y="6702976"/>
                </a:lnTo>
                <a:lnTo>
                  <a:pt x="4232403" y="6702977"/>
                </a:lnTo>
                <a:cubicBezTo>
                  <a:pt x="4232808" y="6716169"/>
                  <a:pt x="4237951" y="6729219"/>
                  <a:pt x="4246238" y="6742553"/>
                </a:cubicBezTo>
                <a:lnTo>
                  <a:pt x="4246239" y="6742555"/>
                </a:lnTo>
                <a:lnTo>
                  <a:pt x="4265716" y="6812062"/>
                </a:lnTo>
                <a:lnTo>
                  <a:pt x="4265717" y="6812064"/>
                </a:lnTo>
                <a:lnTo>
                  <a:pt x="4265717" y="6812063"/>
                </a:lnTo>
                <a:lnTo>
                  <a:pt x="4265716" y="6812062"/>
                </a:lnTo>
                <a:lnTo>
                  <a:pt x="4260942" y="6776800"/>
                </a:lnTo>
                <a:lnTo>
                  <a:pt x="4246239" y="6742555"/>
                </a:lnTo>
                <a:lnTo>
                  <a:pt x="4246238" y="6742552"/>
                </a:lnTo>
                <a:lnTo>
                  <a:pt x="4232403" y="6702976"/>
                </a:lnTo>
                <a:lnTo>
                  <a:pt x="4246999" y="6662544"/>
                </a:lnTo>
                <a:lnTo>
                  <a:pt x="4247000" y="6662542"/>
                </a:lnTo>
                <a:lnTo>
                  <a:pt x="4247001" y="6662540"/>
                </a:lnTo>
                <a:lnTo>
                  <a:pt x="4254084" y="6645552"/>
                </a:lnTo>
                <a:lnTo>
                  <a:pt x="4254096" y="6625225"/>
                </a:lnTo>
                <a:lnTo>
                  <a:pt x="4254096" y="6625224"/>
                </a:lnTo>
                <a:cubicBezTo>
                  <a:pt x="4252000" y="6611341"/>
                  <a:pt x="4245951" y="6597578"/>
                  <a:pt x="4237474" y="6588625"/>
                </a:cubicBezTo>
                <a:close/>
                <a:moveTo>
                  <a:pt x="4295315" y="6438981"/>
                </a:moveTo>
                <a:lnTo>
                  <a:pt x="4275385" y="6463840"/>
                </a:lnTo>
                <a:lnTo>
                  <a:pt x="4275382" y="6463849"/>
                </a:lnTo>
                <a:lnTo>
                  <a:pt x="4261587" y="6513012"/>
                </a:lnTo>
                <a:lnTo>
                  <a:pt x="4242781" y="6546194"/>
                </a:lnTo>
                <a:lnTo>
                  <a:pt x="4242781" y="6546195"/>
                </a:lnTo>
                <a:lnTo>
                  <a:pt x="4259120" y="6521804"/>
                </a:lnTo>
                <a:lnTo>
                  <a:pt x="4261587" y="6513012"/>
                </a:lnTo>
                <a:lnTo>
                  <a:pt x="4264398" y="6508052"/>
                </a:lnTo>
                <a:lnTo>
                  <a:pt x="4275382" y="6463849"/>
                </a:lnTo>
                <a:lnTo>
                  <a:pt x="4275385" y="6463841"/>
                </a:lnTo>
                <a:cubicBezTo>
                  <a:pt x="4278336" y="6451650"/>
                  <a:pt x="4285813" y="6444077"/>
                  <a:pt x="4295315" y="6438981"/>
                </a:cubicBezTo>
                <a:close/>
                <a:moveTo>
                  <a:pt x="4381289" y="6365204"/>
                </a:moveTo>
                <a:lnTo>
                  <a:pt x="4380008" y="6387910"/>
                </a:lnTo>
                <a:lnTo>
                  <a:pt x="4378243" y="6391549"/>
                </a:lnTo>
                <a:lnTo>
                  <a:pt x="4370589" y="6407332"/>
                </a:lnTo>
                <a:lnTo>
                  <a:pt x="4370589" y="6407333"/>
                </a:lnTo>
                <a:lnTo>
                  <a:pt x="4378243" y="6391549"/>
                </a:lnTo>
                <a:lnTo>
                  <a:pt x="4380008" y="6387910"/>
                </a:lnTo>
                <a:close/>
                <a:moveTo>
                  <a:pt x="4142220" y="4221391"/>
                </a:moveTo>
                <a:lnTo>
                  <a:pt x="4142220" y="4221392"/>
                </a:lnTo>
                <a:cubicBezTo>
                  <a:pt x="4142982" y="4232061"/>
                  <a:pt x="4143172" y="4243873"/>
                  <a:pt x="4147936" y="4253015"/>
                </a:cubicBezTo>
                <a:cubicBezTo>
                  <a:pt x="4160129" y="4277402"/>
                  <a:pt x="4175749" y="4300071"/>
                  <a:pt x="4187752" y="4324646"/>
                </a:cubicBezTo>
                <a:lnTo>
                  <a:pt x="4196706" y="4363891"/>
                </a:lnTo>
                <a:lnTo>
                  <a:pt x="4195944" y="4482004"/>
                </a:lnTo>
                <a:cubicBezTo>
                  <a:pt x="4193276" y="4546776"/>
                  <a:pt x="4192704" y="4612500"/>
                  <a:pt x="4135934" y="4659174"/>
                </a:cubicBezTo>
                <a:cubicBezTo>
                  <a:pt x="4131362" y="4662986"/>
                  <a:pt x="4128694" y="4671176"/>
                  <a:pt x="4127932" y="4677655"/>
                </a:cubicBezTo>
                <a:cubicBezTo>
                  <a:pt x="4124313" y="4707564"/>
                  <a:pt x="4123931" y="4738235"/>
                  <a:pt x="4118025" y="4767764"/>
                </a:cubicBezTo>
                <a:cubicBezTo>
                  <a:pt x="4115644" y="4779575"/>
                  <a:pt x="4114835" y="4790387"/>
                  <a:pt x="4116716" y="4800483"/>
                </a:cubicBezTo>
                <a:lnTo>
                  <a:pt x="4116716" y="4800484"/>
                </a:lnTo>
                <a:cubicBezTo>
                  <a:pt x="4118597" y="4810581"/>
                  <a:pt x="4123170" y="4819964"/>
                  <a:pt x="4131552" y="4828917"/>
                </a:cubicBezTo>
                <a:lnTo>
                  <a:pt x="4153733" y="4863343"/>
                </a:lnTo>
                <a:lnTo>
                  <a:pt x="4161262" y="4889275"/>
                </a:lnTo>
                <a:lnTo>
                  <a:pt x="4159557" y="4912168"/>
                </a:lnTo>
                <a:cubicBezTo>
                  <a:pt x="4157842" y="4919978"/>
                  <a:pt x="4157485" y="4927122"/>
                  <a:pt x="4158155" y="4933804"/>
                </a:cubicBezTo>
                <a:lnTo>
                  <a:pt x="4158155" y="4933805"/>
                </a:lnTo>
                <a:lnTo>
                  <a:pt x="4162914" y="4952673"/>
                </a:lnTo>
                <a:lnTo>
                  <a:pt x="4165707" y="4957454"/>
                </a:lnTo>
                <a:lnTo>
                  <a:pt x="4166985" y="4961456"/>
                </a:lnTo>
                <a:cubicBezTo>
                  <a:pt x="4171496" y="4970097"/>
                  <a:pt x="4177202" y="4978394"/>
                  <a:pt x="4182989" y="4987038"/>
                </a:cubicBezTo>
                <a:cubicBezTo>
                  <a:pt x="4194228" y="5003802"/>
                  <a:pt x="4208326" y="5022853"/>
                  <a:pt x="4209468" y="5041522"/>
                </a:cubicBezTo>
                <a:cubicBezTo>
                  <a:pt x="4210087" y="5052096"/>
                  <a:pt x="4213005" y="5062300"/>
                  <a:pt x="4216684" y="5072376"/>
                </a:cubicBezTo>
                <a:lnTo>
                  <a:pt x="4222587" y="5087441"/>
                </a:lnTo>
                <a:lnTo>
                  <a:pt x="4235615" y="5133220"/>
                </a:lnTo>
                <a:lnTo>
                  <a:pt x="4235616" y="5133225"/>
                </a:lnTo>
                <a:lnTo>
                  <a:pt x="4228901" y="5166113"/>
                </a:lnTo>
                <a:lnTo>
                  <a:pt x="4228901" y="5166114"/>
                </a:lnTo>
                <a:cubicBezTo>
                  <a:pt x="4228139" y="5167638"/>
                  <a:pt x="4228712" y="5169781"/>
                  <a:pt x="4229593" y="5172091"/>
                </a:cubicBezTo>
                <a:lnTo>
                  <a:pt x="4232139" y="5179068"/>
                </a:lnTo>
                <a:cubicBezTo>
                  <a:pt x="4235759" y="5196595"/>
                  <a:pt x="4235807" y="5213598"/>
                  <a:pt x="4231973" y="5229434"/>
                </a:cubicBezTo>
                <a:lnTo>
                  <a:pt x="4225669" y="5241089"/>
                </a:lnTo>
                <a:lnTo>
                  <a:pt x="4208517" y="5272796"/>
                </a:lnTo>
                <a:cubicBezTo>
                  <a:pt x="4196871" y="5285441"/>
                  <a:pt x="4189165" y="5298595"/>
                  <a:pt x="4184613" y="5312288"/>
                </a:cubicBezTo>
                <a:lnTo>
                  <a:pt x="4183557" y="5321350"/>
                </a:lnTo>
                <a:lnTo>
                  <a:pt x="4181083" y="5326163"/>
                </a:lnTo>
                <a:lnTo>
                  <a:pt x="4179637" y="5355014"/>
                </a:lnTo>
                <a:lnTo>
                  <a:pt x="4179637" y="5355015"/>
                </a:lnTo>
                <a:cubicBezTo>
                  <a:pt x="4180286" y="5364883"/>
                  <a:pt x="4181989" y="5375003"/>
                  <a:pt x="4184513" y="5385385"/>
                </a:cubicBezTo>
                <a:cubicBezTo>
                  <a:pt x="4187752" y="5398722"/>
                  <a:pt x="4190038" y="5412058"/>
                  <a:pt x="4192704" y="5425583"/>
                </a:cubicBezTo>
                <a:cubicBezTo>
                  <a:pt x="4196514" y="5443871"/>
                  <a:pt x="4200516" y="5462352"/>
                  <a:pt x="4204327" y="5480638"/>
                </a:cubicBezTo>
                <a:lnTo>
                  <a:pt x="4208850" y="5507668"/>
                </a:lnTo>
                <a:lnTo>
                  <a:pt x="4198232" y="5531692"/>
                </a:lnTo>
                <a:lnTo>
                  <a:pt x="4198231" y="5531693"/>
                </a:lnTo>
                <a:cubicBezTo>
                  <a:pt x="4191181" y="5537600"/>
                  <a:pt x="4187989" y="5542649"/>
                  <a:pt x="4188085" y="5547578"/>
                </a:cubicBezTo>
                <a:lnTo>
                  <a:pt x="4188085" y="5547579"/>
                </a:lnTo>
                <a:cubicBezTo>
                  <a:pt x="4188180" y="5552508"/>
                  <a:pt x="4191562" y="5557318"/>
                  <a:pt x="4197659" y="5562747"/>
                </a:cubicBezTo>
                <a:cubicBezTo>
                  <a:pt x="4240332" y="5600468"/>
                  <a:pt x="4267003" y="5646190"/>
                  <a:pt x="4268907" y="5704484"/>
                </a:cubicBezTo>
                <a:cubicBezTo>
                  <a:pt x="4269289" y="5716486"/>
                  <a:pt x="4271954" y="5728679"/>
                  <a:pt x="4274812" y="5740489"/>
                </a:cubicBezTo>
                <a:cubicBezTo>
                  <a:pt x="4276527" y="5747729"/>
                  <a:pt x="4278433" y="5756494"/>
                  <a:pt x="4283578" y="5760874"/>
                </a:cubicBezTo>
                <a:cubicBezTo>
                  <a:pt x="4322821" y="5794975"/>
                  <a:pt x="4350063" y="5837458"/>
                  <a:pt x="4371973" y="5883752"/>
                </a:cubicBezTo>
                <a:lnTo>
                  <a:pt x="4371974" y="5883757"/>
                </a:lnTo>
                <a:lnTo>
                  <a:pt x="4389877" y="5935946"/>
                </a:lnTo>
                <a:lnTo>
                  <a:pt x="4389878" y="5935950"/>
                </a:lnTo>
                <a:lnTo>
                  <a:pt x="4386259" y="5993290"/>
                </a:lnTo>
                <a:lnTo>
                  <a:pt x="4386259" y="5993291"/>
                </a:lnTo>
                <a:cubicBezTo>
                  <a:pt x="4385116" y="6004531"/>
                  <a:pt x="4385306" y="6017485"/>
                  <a:pt x="4379782" y="6026440"/>
                </a:cubicBezTo>
                <a:cubicBezTo>
                  <a:pt x="4362445" y="6054825"/>
                  <a:pt x="4343778" y="6082258"/>
                  <a:pt x="4323583" y="6108738"/>
                </a:cubicBezTo>
                <a:cubicBezTo>
                  <a:pt x="4314914" y="6120074"/>
                  <a:pt x="4309961" y="6126884"/>
                  <a:pt x="4309890" y="6133314"/>
                </a:cubicBezTo>
                <a:lnTo>
                  <a:pt x="4309890" y="6133315"/>
                </a:lnTo>
                <a:lnTo>
                  <a:pt x="4313591" y="6143190"/>
                </a:lnTo>
                <a:lnTo>
                  <a:pt x="4325486" y="6155600"/>
                </a:lnTo>
                <a:lnTo>
                  <a:pt x="4325488" y="6155603"/>
                </a:lnTo>
                <a:cubicBezTo>
                  <a:pt x="4347778" y="6175798"/>
                  <a:pt x="4359398" y="6200945"/>
                  <a:pt x="4364160" y="6228757"/>
                </a:cubicBezTo>
                <a:lnTo>
                  <a:pt x="4381497" y="6361540"/>
                </a:lnTo>
                <a:lnTo>
                  <a:pt x="4381497" y="6361539"/>
                </a:lnTo>
                <a:cubicBezTo>
                  <a:pt x="4377877" y="6317151"/>
                  <a:pt x="4371590" y="6272764"/>
                  <a:pt x="4364160" y="6228756"/>
                </a:cubicBezTo>
                <a:cubicBezTo>
                  <a:pt x="4359398" y="6200944"/>
                  <a:pt x="4347778" y="6175797"/>
                  <a:pt x="4325488" y="6155602"/>
                </a:cubicBezTo>
                <a:lnTo>
                  <a:pt x="4325486" y="6155600"/>
                </a:lnTo>
                <a:lnTo>
                  <a:pt x="4309890" y="6133315"/>
                </a:lnTo>
                <a:lnTo>
                  <a:pt x="4323583" y="6108739"/>
                </a:lnTo>
                <a:cubicBezTo>
                  <a:pt x="4343778" y="6082259"/>
                  <a:pt x="4362445" y="6054826"/>
                  <a:pt x="4379782" y="6026441"/>
                </a:cubicBezTo>
                <a:cubicBezTo>
                  <a:pt x="4385306" y="6017486"/>
                  <a:pt x="4385116" y="6004532"/>
                  <a:pt x="4386259" y="5993292"/>
                </a:cubicBezTo>
                <a:lnTo>
                  <a:pt x="4386259" y="5993290"/>
                </a:lnTo>
                <a:lnTo>
                  <a:pt x="4389712" y="5964477"/>
                </a:lnTo>
                <a:lnTo>
                  <a:pt x="4389878" y="5935950"/>
                </a:lnTo>
                <a:lnTo>
                  <a:pt x="4389878" y="5935949"/>
                </a:lnTo>
                <a:lnTo>
                  <a:pt x="4389877" y="5935946"/>
                </a:lnTo>
                <a:lnTo>
                  <a:pt x="4382997" y="5909351"/>
                </a:lnTo>
                <a:lnTo>
                  <a:pt x="4371974" y="5883757"/>
                </a:lnTo>
                <a:lnTo>
                  <a:pt x="4371973" y="5883751"/>
                </a:lnTo>
                <a:cubicBezTo>
                  <a:pt x="4350063" y="5837457"/>
                  <a:pt x="4322821" y="5794974"/>
                  <a:pt x="4283578" y="5760873"/>
                </a:cubicBezTo>
                <a:cubicBezTo>
                  <a:pt x="4278433" y="5756493"/>
                  <a:pt x="4276527" y="5747728"/>
                  <a:pt x="4274812" y="5740488"/>
                </a:cubicBezTo>
                <a:cubicBezTo>
                  <a:pt x="4271954" y="5728678"/>
                  <a:pt x="4269289" y="5716485"/>
                  <a:pt x="4268907" y="5704483"/>
                </a:cubicBezTo>
                <a:cubicBezTo>
                  <a:pt x="4267003" y="5646189"/>
                  <a:pt x="4240332" y="5600467"/>
                  <a:pt x="4197659" y="5562746"/>
                </a:cubicBezTo>
                <a:lnTo>
                  <a:pt x="4188085" y="5547578"/>
                </a:lnTo>
                <a:lnTo>
                  <a:pt x="4198231" y="5531694"/>
                </a:lnTo>
                <a:lnTo>
                  <a:pt x="4198232" y="5531692"/>
                </a:lnTo>
                <a:lnTo>
                  <a:pt x="4206630" y="5520422"/>
                </a:lnTo>
                <a:lnTo>
                  <a:pt x="4208850" y="5507668"/>
                </a:lnTo>
                <a:lnTo>
                  <a:pt x="4208850" y="5507667"/>
                </a:lnTo>
                <a:cubicBezTo>
                  <a:pt x="4208803" y="5498832"/>
                  <a:pt x="4206231" y="5489497"/>
                  <a:pt x="4204327" y="5480637"/>
                </a:cubicBezTo>
                <a:cubicBezTo>
                  <a:pt x="4200516" y="5462351"/>
                  <a:pt x="4196514" y="5443870"/>
                  <a:pt x="4192704" y="5425582"/>
                </a:cubicBezTo>
                <a:cubicBezTo>
                  <a:pt x="4190038" y="5412057"/>
                  <a:pt x="4187752" y="5398721"/>
                  <a:pt x="4184513" y="5385384"/>
                </a:cubicBezTo>
                <a:lnTo>
                  <a:pt x="4179637" y="5355014"/>
                </a:lnTo>
                <a:lnTo>
                  <a:pt x="4183557" y="5321350"/>
                </a:lnTo>
                <a:lnTo>
                  <a:pt x="4208517" y="5272797"/>
                </a:lnTo>
                <a:lnTo>
                  <a:pt x="4225669" y="5241089"/>
                </a:lnTo>
                <a:lnTo>
                  <a:pt x="4231973" y="5229433"/>
                </a:lnTo>
                <a:lnTo>
                  <a:pt x="4232139" y="5179068"/>
                </a:lnTo>
                <a:lnTo>
                  <a:pt x="4232139" y="5179067"/>
                </a:lnTo>
                <a:cubicBezTo>
                  <a:pt x="4231663" y="5176876"/>
                  <a:pt x="4230473" y="5174400"/>
                  <a:pt x="4229593" y="5172090"/>
                </a:cubicBezTo>
                <a:lnTo>
                  <a:pt x="4228901" y="5166114"/>
                </a:lnTo>
                <a:lnTo>
                  <a:pt x="4235616" y="5133225"/>
                </a:lnTo>
                <a:lnTo>
                  <a:pt x="4235616" y="5133224"/>
                </a:lnTo>
                <a:lnTo>
                  <a:pt x="4235615" y="5133220"/>
                </a:lnTo>
                <a:lnTo>
                  <a:pt x="4228473" y="5102461"/>
                </a:lnTo>
                <a:lnTo>
                  <a:pt x="4222587" y="5087441"/>
                </a:lnTo>
                <a:lnTo>
                  <a:pt x="4222582" y="5087423"/>
                </a:lnTo>
                <a:cubicBezTo>
                  <a:pt x="4216496" y="5072411"/>
                  <a:pt x="4210397" y="5057381"/>
                  <a:pt x="4209468" y="5041521"/>
                </a:cubicBezTo>
                <a:cubicBezTo>
                  <a:pt x="4208326" y="5022852"/>
                  <a:pt x="4194228" y="5003801"/>
                  <a:pt x="4182989" y="4987037"/>
                </a:cubicBezTo>
                <a:lnTo>
                  <a:pt x="4165707" y="4957454"/>
                </a:lnTo>
                <a:lnTo>
                  <a:pt x="4158155" y="4933805"/>
                </a:lnTo>
                <a:lnTo>
                  <a:pt x="4159557" y="4912169"/>
                </a:lnTo>
                <a:cubicBezTo>
                  <a:pt x="4161319" y="4904358"/>
                  <a:pt x="4161831" y="4896714"/>
                  <a:pt x="4161262" y="4889276"/>
                </a:cubicBezTo>
                <a:lnTo>
                  <a:pt x="4161262" y="4889275"/>
                </a:lnTo>
                <a:lnTo>
                  <a:pt x="4156484" y="4867614"/>
                </a:lnTo>
                <a:lnTo>
                  <a:pt x="4153733" y="4863343"/>
                </a:lnTo>
                <a:lnTo>
                  <a:pt x="4151983" y="4857317"/>
                </a:lnTo>
                <a:cubicBezTo>
                  <a:pt x="4146840" y="4847214"/>
                  <a:pt x="4139839" y="4837703"/>
                  <a:pt x="4131552" y="4828916"/>
                </a:cubicBezTo>
                <a:lnTo>
                  <a:pt x="4116716" y="4800483"/>
                </a:lnTo>
                <a:lnTo>
                  <a:pt x="4118025" y="4767765"/>
                </a:lnTo>
                <a:cubicBezTo>
                  <a:pt x="4123931" y="4738236"/>
                  <a:pt x="4124313" y="4707565"/>
                  <a:pt x="4127932" y="4677656"/>
                </a:cubicBezTo>
                <a:cubicBezTo>
                  <a:pt x="4128694" y="4671177"/>
                  <a:pt x="4131362" y="4662987"/>
                  <a:pt x="4135934" y="4659175"/>
                </a:cubicBezTo>
                <a:cubicBezTo>
                  <a:pt x="4192704" y="4612501"/>
                  <a:pt x="4193276" y="4546777"/>
                  <a:pt x="4195944" y="4482005"/>
                </a:cubicBezTo>
                <a:cubicBezTo>
                  <a:pt x="4197659" y="4442762"/>
                  <a:pt x="4197659" y="4403326"/>
                  <a:pt x="4196706" y="4363891"/>
                </a:cubicBezTo>
                <a:lnTo>
                  <a:pt x="4196706" y="4363890"/>
                </a:lnTo>
                <a:cubicBezTo>
                  <a:pt x="4196514" y="4350554"/>
                  <a:pt x="4193466" y="4336457"/>
                  <a:pt x="4187752" y="4324645"/>
                </a:cubicBezTo>
                <a:cubicBezTo>
                  <a:pt x="4175749" y="4300070"/>
                  <a:pt x="4160129" y="4277401"/>
                  <a:pt x="4147936" y="4253014"/>
                </a:cubicBezTo>
                <a:close/>
                <a:moveTo>
                  <a:pt x="4211111" y="2836172"/>
                </a:moveTo>
                <a:lnTo>
                  <a:pt x="4202421" y="2848793"/>
                </a:lnTo>
                <a:cubicBezTo>
                  <a:pt x="4197421" y="2865010"/>
                  <a:pt x="4191562" y="2881307"/>
                  <a:pt x="4186816" y="2897785"/>
                </a:cubicBezTo>
                <a:lnTo>
                  <a:pt x="4185787" y="2903551"/>
                </a:lnTo>
                <a:lnTo>
                  <a:pt x="4182513" y="2914328"/>
                </a:lnTo>
                <a:lnTo>
                  <a:pt x="4177882" y="2947858"/>
                </a:lnTo>
                <a:lnTo>
                  <a:pt x="4177881" y="2947862"/>
                </a:lnTo>
                <a:lnTo>
                  <a:pt x="4177881" y="2947863"/>
                </a:lnTo>
                <a:cubicBezTo>
                  <a:pt x="4177512" y="2959157"/>
                  <a:pt x="4178512" y="2970576"/>
                  <a:pt x="4181465" y="2982149"/>
                </a:cubicBezTo>
                <a:lnTo>
                  <a:pt x="4193158" y="3077402"/>
                </a:lnTo>
                <a:lnTo>
                  <a:pt x="4180703" y="3172654"/>
                </a:lnTo>
                <a:cubicBezTo>
                  <a:pt x="4154794" y="3276480"/>
                  <a:pt x="4127362" y="3380305"/>
                  <a:pt x="4133076" y="3489467"/>
                </a:cubicBezTo>
                <a:cubicBezTo>
                  <a:pt x="4134028" y="3507563"/>
                  <a:pt x="4122407" y="3529090"/>
                  <a:pt x="4110977" y="3544713"/>
                </a:cubicBezTo>
                <a:cubicBezTo>
                  <a:pt x="4100119" y="3559668"/>
                  <a:pt x="4094260" y="3566812"/>
                  <a:pt x="4093355" y="3574408"/>
                </a:cubicBezTo>
                <a:lnTo>
                  <a:pt x="4093355" y="3574409"/>
                </a:lnTo>
                <a:cubicBezTo>
                  <a:pt x="4092450" y="3582005"/>
                  <a:pt x="4096499" y="3590054"/>
                  <a:pt x="4105453" y="3606818"/>
                </a:cubicBezTo>
                <a:cubicBezTo>
                  <a:pt x="4109835" y="3614820"/>
                  <a:pt x="4112501" y="3624726"/>
                  <a:pt x="4118979" y="3630633"/>
                </a:cubicBezTo>
                <a:lnTo>
                  <a:pt x="4136708" y="3654416"/>
                </a:lnTo>
                <a:lnTo>
                  <a:pt x="4140382" y="3668940"/>
                </a:lnTo>
                <a:lnTo>
                  <a:pt x="4143220" y="3680164"/>
                </a:lnTo>
                <a:lnTo>
                  <a:pt x="4139172" y="3734837"/>
                </a:lnTo>
                <a:lnTo>
                  <a:pt x="4139172" y="3734838"/>
                </a:lnTo>
                <a:cubicBezTo>
                  <a:pt x="4138220" y="3741316"/>
                  <a:pt x="4136886" y="3749126"/>
                  <a:pt x="4139554" y="3754653"/>
                </a:cubicBezTo>
                <a:lnTo>
                  <a:pt x="4145911" y="3789776"/>
                </a:lnTo>
                <a:lnTo>
                  <a:pt x="4130980" y="3822472"/>
                </a:lnTo>
                <a:cubicBezTo>
                  <a:pt x="4123932" y="3831902"/>
                  <a:pt x="4118312" y="3842046"/>
                  <a:pt x="4116645" y="3852619"/>
                </a:cubicBezTo>
                <a:lnTo>
                  <a:pt x="4116645" y="3852620"/>
                </a:lnTo>
                <a:lnTo>
                  <a:pt x="4117425" y="3868764"/>
                </a:lnTo>
                <a:lnTo>
                  <a:pt x="4126028" y="3885337"/>
                </a:lnTo>
                <a:lnTo>
                  <a:pt x="4126028" y="3885339"/>
                </a:lnTo>
                <a:cubicBezTo>
                  <a:pt x="4135744" y="3897722"/>
                  <a:pt x="4143150" y="3910319"/>
                  <a:pt x="4148409" y="3923125"/>
                </a:cubicBezTo>
                <a:lnTo>
                  <a:pt x="4157913" y="3962160"/>
                </a:lnTo>
                <a:lnTo>
                  <a:pt x="4142221" y="4043838"/>
                </a:lnTo>
                <a:lnTo>
                  <a:pt x="4142220" y="4043839"/>
                </a:lnTo>
                <a:cubicBezTo>
                  <a:pt x="4133457" y="4063842"/>
                  <a:pt x="4128075" y="4083702"/>
                  <a:pt x="4127099" y="4103825"/>
                </a:cubicBezTo>
                <a:lnTo>
                  <a:pt x="4127099" y="4103826"/>
                </a:lnTo>
                <a:lnTo>
                  <a:pt x="4129066" y="4134256"/>
                </a:lnTo>
                <a:lnTo>
                  <a:pt x="4138410" y="4165382"/>
                </a:lnTo>
                <a:lnTo>
                  <a:pt x="4138410" y="4165384"/>
                </a:lnTo>
                <a:lnTo>
                  <a:pt x="4142315" y="4192388"/>
                </a:lnTo>
                <a:lnTo>
                  <a:pt x="4142315" y="4192387"/>
                </a:lnTo>
                <a:cubicBezTo>
                  <a:pt x="4142411" y="4182767"/>
                  <a:pt x="4141839" y="4173480"/>
                  <a:pt x="4138410" y="4165383"/>
                </a:cubicBezTo>
                <a:lnTo>
                  <a:pt x="4138410" y="4165382"/>
                </a:lnTo>
                <a:lnTo>
                  <a:pt x="4127099" y="4103826"/>
                </a:lnTo>
                <a:lnTo>
                  <a:pt x="4142220" y="4043840"/>
                </a:lnTo>
                <a:lnTo>
                  <a:pt x="4142221" y="4043838"/>
                </a:lnTo>
                <a:lnTo>
                  <a:pt x="4155523" y="4002410"/>
                </a:lnTo>
                <a:lnTo>
                  <a:pt x="4157913" y="3962160"/>
                </a:lnTo>
                <a:lnTo>
                  <a:pt x="4157913" y="3962159"/>
                </a:lnTo>
                <a:cubicBezTo>
                  <a:pt x="4155651" y="3935727"/>
                  <a:pt x="4145460" y="3910104"/>
                  <a:pt x="4126028" y="3885338"/>
                </a:cubicBezTo>
                <a:lnTo>
                  <a:pt x="4126028" y="3885337"/>
                </a:lnTo>
                <a:lnTo>
                  <a:pt x="4116645" y="3852620"/>
                </a:lnTo>
                <a:lnTo>
                  <a:pt x="4130980" y="3822473"/>
                </a:lnTo>
                <a:cubicBezTo>
                  <a:pt x="4139172" y="3811614"/>
                  <a:pt x="4144316" y="3800897"/>
                  <a:pt x="4145911" y="3789777"/>
                </a:cubicBezTo>
                <a:lnTo>
                  <a:pt x="4145911" y="3789776"/>
                </a:lnTo>
                <a:cubicBezTo>
                  <a:pt x="4147507" y="3778655"/>
                  <a:pt x="4145554" y="3767130"/>
                  <a:pt x="4139554" y="3754652"/>
                </a:cubicBezTo>
                <a:lnTo>
                  <a:pt x="4139172" y="3734838"/>
                </a:lnTo>
                <a:lnTo>
                  <a:pt x="4143220" y="3680164"/>
                </a:lnTo>
                <a:lnTo>
                  <a:pt x="4143220" y="3680163"/>
                </a:lnTo>
                <a:lnTo>
                  <a:pt x="4140382" y="3668940"/>
                </a:lnTo>
                <a:lnTo>
                  <a:pt x="4136708" y="3654416"/>
                </a:lnTo>
                <a:lnTo>
                  <a:pt x="4136708" y="3654416"/>
                </a:lnTo>
                <a:lnTo>
                  <a:pt x="4136708" y="3654415"/>
                </a:lnTo>
                <a:cubicBezTo>
                  <a:pt x="4132898" y="3646123"/>
                  <a:pt x="4127219" y="3638157"/>
                  <a:pt x="4118979" y="3630632"/>
                </a:cubicBezTo>
                <a:cubicBezTo>
                  <a:pt x="4112501" y="3624725"/>
                  <a:pt x="4109835" y="3614819"/>
                  <a:pt x="4105453" y="3606817"/>
                </a:cubicBezTo>
                <a:cubicBezTo>
                  <a:pt x="4100976" y="3598435"/>
                  <a:pt x="4097725" y="3592232"/>
                  <a:pt x="4095707" y="3587174"/>
                </a:cubicBezTo>
                <a:lnTo>
                  <a:pt x="4093355" y="3574408"/>
                </a:lnTo>
                <a:lnTo>
                  <a:pt x="4098434" y="3562321"/>
                </a:lnTo>
                <a:cubicBezTo>
                  <a:pt x="4101369" y="3557716"/>
                  <a:pt x="4105548" y="3552191"/>
                  <a:pt x="4110977" y="3544714"/>
                </a:cubicBezTo>
                <a:cubicBezTo>
                  <a:pt x="4122407" y="3529091"/>
                  <a:pt x="4134028" y="3507564"/>
                  <a:pt x="4133076" y="3489468"/>
                </a:cubicBezTo>
                <a:cubicBezTo>
                  <a:pt x="4127362" y="3380306"/>
                  <a:pt x="4154794" y="3276481"/>
                  <a:pt x="4180703" y="3172655"/>
                </a:cubicBezTo>
                <a:cubicBezTo>
                  <a:pt x="4188705" y="3140650"/>
                  <a:pt x="4192943" y="3109026"/>
                  <a:pt x="4193158" y="3077402"/>
                </a:cubicBezTo>
                <a:lnTo>
                  <a:pt x="4193158" y="3077401"/>
                </a:lnTo>
                <a:cubicBezTo>
                  <a:pt x="4193372" y="3045777"/>
                  <a:pt x="4189562" y="3014153"/>
                  <a:pt x="4181465" y="2982148"/>
                </a:cubicBezTo>
                <a:lnTo>
                  <a:pt x="4177881" y="2947863"/>
                </a:lnTo>
                <a:lnTo>
                  <a:pt x="4177882" y="2947858"/>
                </a:lnTo>
                <a:lnTo>
                  <a:pt x="4185787" y="2903551"/>
                </a:lnTo>
                <a:lnTo>
                  <a:pt x="4202421" y="2848794"/>
                </a:lnTo>
                <a:cubicBezTo>
                  <a:pt x="4203754" y="2844317"/>
                  <a:pt x="4207040" y="2839983"/>
                  <a:pt x="4211111" y="2836173"/>
                </a:cubicBezTo>
                <a:close/>
                <a:moveTo>
                  <a:pt x="3726625" y="1508458"/>
                </a:moveTo>
                <a:lnTo>
                  <a:pt x="3698531" y="1596214"/>
                </a:lnTo>
                <a:cubicBezTo>
                  <a:pt x="3696054" y="1604979"/>
                  <a:pt x="3697579" y="1615837"/>
                  <a:pt x="3700436" y="1624981"/>
                </a:cubicBezTo>
                <a:cubicBezTo>
                  <a:pt x="3710152" y="1656224"/>
                  <a:pt x="3734537" y="1676037"/>
                  <a:pt x="3757017" y="1697754"/>
                </a:cubicBezTo>
                <a:cubicBezTo>
                  <a:pt x="3766924" y="1707280"/>
                  <a:pt x="3773972" y="1720424"/>
                  <a:pt x="3779686" y="1733189"/>
                </a:cubicBezTo>
                <a:cubicBezTo>
                  <a:pt x="3794357" y="1766336"/>
                  <a:pt x="3807501" y="1800247"/>
                  <a:pt x="3821407" y="1833776"/>
                </a:cubicBezTo>
                <a:cubicBezTo>
                  <a:pt x="3822741" y="1837014"/>
                  <a:pt x="3826170" y="1839680"/>
                  <a:pt x="3829028" y="1842159"/>
                </a:cubicBezTo>
                <a:cubicBezTo>
                  <a:pt x="3859129" y="1866923"/>
                  <a:pt x="3889418" y="1891498"/>
                  <a:pt x="3919519" y="1916455"/>
                </a:cubicBezTo>
                <a:cubicBezTo>
                  <a:pt x="3925233" y="1921217"/>
                  <a:pt x="3929425" y="1928077"/>
                  <a:pt x="3934949" y="1933220"/>
                </a:cubicBezTo>
                <a:cubicBezTo>
                  <a:pt x="3942569" y="1940460"/>
                  <a:pt x="3949810" y="1949604"/>
                  <a:pt x="3958954" y="1953414"/>
                </a:cubicBezTo>
                <a:cubicBezTo>
                  <a:pt x="3987719" y="1965225"/>
                  <a:pt x="4000103" y="1987895"/>
                  <a:pt x="4005437" y="2016470"/>
                </a:cubicBezTo>
                <a:cubicBezTo>
                  <a:pt x="4010390" y="2042571"/>
                  <a:pt x="4014582" y="2068670"/>
                  <a:pt x="4020296" y="2094579"/>
                </a:cubicBezTo>
                <a:cubicBezTo>
                  <a:pt x="4027154" y="2126202"/>
                  <a:pt x="4034584" y="2157637"/>
                  <a:pt x="4042967" y="2188880"/>
                </a:cubicBezTo>
                <a:cubicBezTo>
                  <a:pt x="4046587" y="2202405"/>
                  <a:pt x="4050777" y="2216693"/>
                  <a:pt x="4058207" y="2228315"/>
                </a:cubicBezTo>
                <a:cubicBezTo>
                  <a:pt x="4078782" y="2260891"/>
                  <a:pt x="4092688" y="2295754"/>
                  <a:pt x="4087164" y="2334045"/>
                </a:cubicBezTo>
                <a:cubicBezTo>
                  <a:pt x="4082782" y="2364716"/>
                  <a:pt x="4094022" y="2390435"/>
                  <a:pt x="4111549" y="2409486"/>
                </a:cubicBezTo>
                <a:cubicBezTo>
                  <a:pt x="4119503" y="2418155"/>
                  <a:pt x="4125016" y="2426977"/>
                  <a:pt x="4128650" y="2435913"/>
                </a:cubicBezTo>
                <a:lnTo>
                  <a:pt x="4134481" y="2463018"/>
                </a:lnTo>
                <a:lnTo>
                  <a:pt x="4125839" y="2518262"/>
                </a:lnTo>
                <a:lnTo>
                  <a:pt x="4125838" y="2518264"/>
                </a:lnTo>
                <a:cubicBezTo>
                  <a:pt x="4123171" y="2527790"/>
                  <a:pt x="4122027" y="2536457"/>
                  <a:pt x="4122194" y="2545006"/>
                </a:cubicBezTo>
                <a:lnTo>
                  <a:pt x="4122194" y="2545007"/>
                </a:lnTo>
                <a:cubicBezTo>
                  <a:pt x="4122360" y="2553556"/>
                  <a:pt x="4123837" y="2561986"/>
                  <a:pt x="4126408" y="2571035"/>
                </a:cubicBezTo>
                <a:cubicBezTo>
                  <a:pt x="4138410" y="2612946"/>
                  <a:pt x="4170987" y="2640951"/>
                  <a:pt x="4199563" y="2668002"/>
                </a:cubicBezTo>
                <a:cubicBezTo>
                  <a:pt x="4223947" y="2691055"/>
                  <a:pt x="4237663" y="2716964"/>
                  <a:pt x="4247953" y="2745349"/>
                </a:cubicBezTo>
                <a:lnTo>
                  <a:pt x="4247954" y="2745352"/>
                </a:lnTo>
                <a:lnTo>
                  <a:pt x="4253873" y="2778006"/>
                </a:lnTo>
                <a:lnTo>
                  <a:pt x="4253453" y="2785440"/>
                </a:lnTo>
                <a:lnTo>
                  <a:pt x="4243374" y="2811780"/>
                </a:lnTo>
                <a:lnTo>
                  <a:pt x="4243371" y="2811787"/>
                </a:lnTo>
                <a:lnTo>
                  <a:pt x="4243372" y="2811787"/>
                </a:lnTo>
                <a:lnTo>
                  <a:pt x="4243374" y="2811780"/>
                </a:lnTo>
                <a:lnTo>
                  <a:pt x="4253025" y="2793023"/>
                </a:lnTo>
                <a:lnTo>
                  <a:pt x="4253453" y="2785440"/>
                </a:lnTo>
                <a:lnTo>
                  <a:pt x="4254654" y="2782305"/>
                </a:lnTo>
                <a:lnTo>
                  <a:pt x="4253873" y="2778006"/>
                </a:lnTo>
                <a:lnTo>
                  <a:pt x="4254284" y="2770758"/>
                </a:lnTo>
                <a:lnTo>
                  <a:pt x="4247954" y="2745352"/>
                </a:lnTo>
                <a:lnTo>
                  <a:pt x="4247953" y="2745348"/>
                </a:lnTo>
                <a:cubicBezTo>
                  <a:pt x="4237663" y="2716963"/>
                  <a:pt x="4223947" y="2691054"/>
                  <a:pt x="4199563" y="2668001"/>
                </a:cubicBezTo>
                <a:cubicBezTo>
                  <a:pt x="4170987" y="2640950"/>
                  <a:pt x="4138410" y="2612945"/>
                  <a:pt x="4126408" y="2571034"/>
                </a:cubicBezTo>
                <a:lnTo>
                  <a:pt x="4122194" y="2545007"/>
                </a:lnTo>
                <a:lnTo>
                  <a:pt x="4125838" y="2518265"/>
                </a:lnTo>
                <a:lnTo>
                  <a:pt x="4125839" y="2518262"/>
                </a:lnTo>
                <a:lnTo>
                  <a:pt x="4132419" y="2490551"/>
                </a:lnTo>
                <a:lnTo>
                  <a:pt x="4134481" y="2463018"/>
                </a:lnTo>
                <a:lnTo>
                  <a:pt x="4134481" y="2463017"/>
                </a:lnTo>
                <a:cubicBezTo>
                  <a:pt x="4133600" y="2444777"/>
                  <a:pt x="4127457" y="2426822"/>
                  <a:pt x="4111549" y="2409485"/>
                </a:cubicBezTo>
                <a:cubicBezTo>
                  <a:pt x="4094022" y="2390434"/>
                  <a:pt x="4082782" y="2364715"/>
                  <a:pt x="4087164" y="2334044"/>
                </a:cubicBezTo>
                <a:cubicBezTo>
                  <a:pt x="4092688" y="2295753"/>
                  <a:pt x="4078782" y="2260890"/>
                  <a:pt x="4058207" y="2228314"/>
                </a:cubicBezTo>
                <a:cubicBezTo>
                  <a:pt x="4050777" y="2216692"/>
                  <a:pt x="4046587" y="2202404"/>
                  <a:pt x="4042967" y="2188879"/>
                </a:cubicBezTo>
                <a:cubicBezTo>
                  <a:pt x="4034584" y="2157636"/>
                  <a:pt x="4027154" y="2126201"/>
                  <a:pt x="4020296" y="2094578"/>
                </a:cubicBezTo>
                <a:cubicBezTo>
                  <a:pt x="4014582" y="2068669"/>
                  <a:pt x="4010390" y="2042570"/>
                  <a:pt x="4005437" y="2016469"/>
                </a:cubicBezTo>
                <a:cubicBezTo>
                  <a:pt x="4000103" y="1987894"/>
                  <a:pt x="3987719" y="1965224"/>
                  <a:pt x="3958954" y="1953413"/>
                </a:cubicBezTo>
                <a:cubicBezTo>
                  <a:pt x="3949810" y="1949603"/>
                  <a:pt x="3942569" y="1940459"/>
                  <a:pt x="3934949" y="1933219"/>
                </a:cubicBezTo>
                <a:cubicBezTo>
                  <a:pt x="3929425" y="1928076"/>
                  <a:pt x="3925233" y="1921216"/>
                  <a:pt x="3919519" y="1916454"/>
                </a:cubicBezTo>
                <a:cubicBezTo>
                  <a:pt x="3889418" y="1891497"/>
                  <a:pt x="3859129" y="1866922"/>
                  <a:pt x="3829028" y="1842158"/>
                </a:cubicBezTo>
                <a:cubicBezTo>
                  <a:pt x="3826170" y="1839679"/>
                  <a:pt x="3822741" y="1837013"/>
                  <a:pt x="3821407" y="1833775"/>
                </a:cubicBezTo>
                <a:cubicBezTo>
                  <a:pt x="3807501" y="1800246"/>
                  <a:pt x="3794358" y="1766335"/>
                  <a:pt x="3779686" y="1733188"/>
                </a:cubicBezTo>
                <a:cubicBezTo>
                  <a:pt x="3773972" y="1720423"/>
                  <a:pt x="3766924" y="1707279"/>
                  <a:pt x="3757018" y="1697753"/>
                </a:cubicBezTo>
                <a:cubicBezTo>
                  <a:pt x="3734538" y="1676036"/>
                  <a:pt x="3710152" y="1656223"/>
                  <a:pt x="3700436" y="1624980"/>
                </a:cubicBezTo>
                <a:cubicBezTo>
                  <a:pt x="3697580" y="1615836"/>
                  <a:pt x="3696055" y="1604978"/>
                  <a:pt x="3698532" y="1596213"/>
                </a:cubicBezTo>
                <a:close/>
                <a:moveTo>
                  <a:pt x="3745230" y="1459073"/>
                </a:moveTo>
                <a:lnTo>
                  <a:pt x="3745229" y="1459074"/>
                </a:lnTo>
                <a:lnTo>
                  <a:pt x="3736012" y="1481572"/>
                </a:lnTo>
                <a:close/>
                <a:moveTo>
                  <a:pt x="3764423" y="1268758"/>
                </a:moveTo>
                <a:cubicBezTo>
                  <a:pt x="3764875" y="1275402"/>
                  <a:pt x="3766447" y="1281689"/>
                  <a:pt x="3769590" y="1286070"/>
                </a:cubicBezTo>
                <a:cubicBezTo>
                  <a:pt x="3784163" y="1306930"/>
                  <a:pt x="3790403" y="1328553"/>
                  <a:pt x="3791927" y="1350628"/>
                </a:cubicBezTo>
                <a:lnTo>
                  <a:pt x="3786333" y="1413840"/>
                </a:lnTo>
                <a:lnTo>
                  <a:pt x="3791928" y="1350627"/>
                </a:lnTo>
                <a:cubicBezTo>
                  <a:pt x="3790403" y="1328552"/>
                  <a:pt x="3784164" y="1306930"/>
                  <a:pt x="3769590" y="1286069"/>
                </a:cubicBezTo>
                <a:close/>
                <a:moveTo>
                  <a:pt x="3706152" y="773035"/>
                </a:moveTo>
                <a:lnTo>
                  <a:pt x="3706152" y="773036"/>
                </a:lnTo>
                <a:cubicBezTo>
                  <a:pt x="3708438" y="800277"/>
                  <a:pt x="3711676" y="827330"/>
                  <a:pt x="3714152" y="854380"/>
                </a:cubicBezTo>
                <a:cubicBezTo>
                  <a:pt x="3716438" y="878957"/>
                  <a:pt x="3717200" y="903723"/>
                  <a:pt x="3745205" y="915344"/>
                </a:cubicBezTo>
                <a:cubicBezTo>
                  <a:pt x="3749587" y="917060"/>
                  <a:pt x="3752825" y="922774"/>
                  <a:pt x="3755683" y="927156"/>
                </a:cubicBezTo>
                <a:cubicBezTo>
                  <a:pt x="3799691" y="994786"/>
                  <a:pt x="3798547" y="1030981"/>
                  <a:pt x="3752063" y="1097088"/>
                </a:cubicBezTo>
                <a:cubicBezTo>
                  <a:pt x="3747301" y="1103946"/>
                  <a:pt x="3743871" y="1118614"/>
                  <a:pt x="3747681" y="1123186"/>
                </a:cubicBezTo>
                <a:cubicBezTo>
                  <a:pt x="3763493" y="1142618"/>
                  <a:pt x="3770542" y="1162954"/>
                  <a:pt x="3772400" y="1184029"/>
                </a:cubicBezTo>
                <a:cubicBezTo>
                  <a:pt x="3770542" y="1162954"/>
                  <a:pt x="3763494" y="1142617"/>
                  <a:pt x="3747682" y="1123185"/>
                </a:cubicBezTo>
                <a:cubicBezTo>
                  <a:pt x="3743872" y="1118613"/>
                  <a:pt x="3747302" y="1103945"/>
                  <a:pt x="3752064" y="1097087"/>
                </a:cubicBezTo>
                <a:cubicBezTo>
                  <a:pt x="3798548" y="1030980"/>
                  <a:pt x="3799692" y="994785"/>
                  <a:pt x="3755684" y="927155"/>
                </a:cubicBezTo>
                <a:cubicBezTo>
                  <a:pt x="3752826" y="922773"/>
                  <a:pt x="3749588" y="917059"/>
                  <a:pt x="3745206" y="915343"/>
                </a:cubicBezTo>
                <a:cubicBezTo>
                  <a:pt x="3717200" y="903722"/>
                  <a:pt x="3716438" y="878956"/>
                  <a:pt x="3714152" y="854379"/>
                </a:cubicBezTo>
                <a:close/>
                <a:moveTo>
                  <a:pt x="3761553" y="517851"/>
                </a:moveTo>
                <a:lnTo>
                  <a:pt x="3752635" y="556048"/>
                </a:lnTo>
                <a:cubicBezTo>
                  <a:pt x="3750539" y="564049"/>
                  <a:pt x="3745015" y="572623"/>
                  <a:pt x="3746157" y="580051"/>
                </a:cubicBezTo>
                <a:cubicBezTo>
                  <a:pt x="3749491" y="601579"/>
                  <a:pt x="3747062" y="622201"/>
                  <a:pt x="3742776" y="642538"/>
                </a:cubicBezTo>
                <a:lnTo>
                  <a:pt x="3730253" y="694928"/>
                </a:lnTo>
                <a:lnTo>
                  <a:pt x="3742777" y="642537"/>
                </a:lnTo>
                <a:cubicBezTo>
                  <a:pt x="3747063" y="622201"/>
                  <a:pt x="3749492" y="601578"/>
                  <a:pt x="3746158" y="580050"/>
                </a:cubicBezTo>
                <a:cubicBezTo>
                  <a:pt x="3745016" y="572622"/>
                  <a:pt x="3750540" y="564048"/>
                  <a:pt x="3752636" y="556047"/>
                </a:cubicBezTo>
                <a:close/>
                <a:moveTo>
                  <a:pt x="3774848" y="298169"/>
                </a:moveTo>
                <a:lnTo>
                  <a:pt x="3760065" y="313534"/>
                </a:lnTo>
                <a:cubicBezTo>
                  <a:pt x="3755873" y="316390"/>
                  <a:pt x="3758159" y="330299"/>
                  <a:pt x="3759493" y="338871"/>
                </a:cubicBezTo>
                <a:lnTo>
                  <a:pt x="3759500" y="338900"/>
                </a:lnTo>
                <a:lnTo>
                  <a:pt x="3769400" y="395640"/>
                </a:lnTo>
                <a:lnTo>
                  <a:pt x="3765590" y="367328"/>
                </a:lnTo>
                <a:lnTo>
                  <a:pt x="3759500" y="338900"/>
                </a:lnTo>
                <a:lnTo>
                  <a:pt x="3759494" y="338870"/>
                </a:lnTo>
                <a:cubicBezTo>
                  <a:pt x="3758160" y="330298"/>
                  <a:pt x="3755874" y="316389"/>
                  <a:pt x="3760066" y="313533"/>
                </a:cubicBezTo>
                <a:close/>
                <a:moveTo>
                  <a:pt x="3782393" y="281568"/>
                </a:moveTo>
                <a:lnTo>
                  <a:pt x="3777498" y="295415"/>
                </a:lnTo>
                <a:lnTo>
                  <a:pt x="3777499" y="295415"/>
                </a:lnTo>
                <a:close/>
                <a:moveTo>
                  <a:pt x="3769073" y="24486"/>
                </a:moveTo>
                <a:lnTo>
                  <a:pt x="3766810" y="74129"/>
                </a:lnTo>
                <a:cubicBezTo>
                  <a:pt x="3767733" y="91492"/>
                  <a:pt x="3770043" y="108703"/>
                  <a:pt x="3772734" y="125861"/>
                </a:cubicBezTo>
                <a:lnTo>
                  <a:pt x="3777129" y="153387"/>
                </a:lnTo>
                <a:lnTo>
                  <a:pt x="3785402" y="228944"/>
                </a:lnTo>
                <a:lnTo>
                  <a:pt x="3780943" y="177271"/>
                </a:lnTo>
                <a:lnTo>
                  <a:pt x="3777129" y="153387"/>
                </a:lnTo>
                <a:lnTo>
                  <a:pt x="3776930" y="151569"/>
                </a:lnTo>
                <a:cubicBezTo>
                  <a:pt x="3772700" y="125876"/>
                  <a:pt x="3768195" y="100174"/>
                  <a:pt x="3766811" y="74129"/>
                </a:cubicBezTo>
                <a:close/>
                <a:moveTo>
                  <a:pt x="3766492" y="0"/>
                </a:moveTo>
                <a:lnTo>
                  <a:pt x="4230600" y="0"/>
                </a:lnTo>
                <a:lnTo>
                  <a:pt x="4229473" y="2817"/>
                </a:lnTo>
                <a:cubicBezTo>
                  <a:pt x="4221092" y="21486"/>
                  <a:pt x="4218423" y="43012"/>
                  <a:pt x="4215375" y="63587"/>
                </a:cubicBezTo>
                <a:cubicBezTo>
                  <a:pt x="4209851" y="101308"/>
                  <a:pt x="4206421" y="139219"/>
                  <a:pt x="4201468" y="176939"/>
                </a:cubicBezTo>
                <a:cubicBezTo>
                  <a:pt x="4200325" y="184941"/>
                  <a:pt x="4198231" y="194085"/>
                  <a:pt x="4193466" y="200182"/>
                </a:cubicBezTo>
                <a:cubicBezTo>
                  <a:pt x="4161461" y="241901"/>
                  <a:pt x="4152508" y="292579"/>
                  <a:pt x="4155554" y="340774"/>
                </a:cubicBezTo>
                <a:cubicBezTo>
                  <a:pt x="4157843" y="378686"/>
                  <a:pt x="4159557" y="415835"/>
                  <a:pt x="4156319" y="453364"/>
                </a:cubicBezTo>
                <a:cubicBezTo>
                  <a:pt x="4156127" y="456222"/>
                  <a:pt x="4156509" y="460032"/>
                  <a:pt x="4158033" y="462126"/>
                </a:cubicBezTo>
                <a:cubicBezTo>
                  <a:pt x="4168129" y="475081"/>
                  <a:pt x="4168891" y="488607"/>
                  <a:pt x="4170605" y="505182"/>
                </a:cubicBezTo>
                <a:cubicBezTo>
                  <a:pt x="4173083" y="528615"/>
                  <a:pt x="4171367" y="550141"/>
                  <a:pt x="4167177" y="571860"/>
                </a:cubicBezTo>
                <a:cubicBezTo>
                  <a:pt x="4164129" y="587672"/>
                  <a:pt x="4157843" y="603673"/>
                  <a:pt x="4149840" y="617772"/>
                </a:cubicBezTo>
                <a:cubicBezTo>
                  <a:pt x="4138600" y="637392"/>
                  <a:pt x="4134220" y="656255"/>
                  <a:pt x="4149078" y="674923"/>
                </a:cubicBezTo>
                <a:cubicBezTo>
                  <a:pt x="4164891" y="695116"/>
                  <a:pt x="4159367" y="717977"/>
                  <a:pt x="4159937" y="740268"/>
                </a:cubicBezTo>
                <a:cubicBezTo>
                  <a:pt x="4160129" y="749982"/>
                  <a:pt x="4159747" y="760270"/>
                  <a:pt x="4162223" y="769605"/>
                </a:cubicBezTo>
                <a:cubicBezTo>
                  <a:pt x="4169273" y="796655"/>
                  <a:pt x="4179941" y="822756"/>
                  <a:pt x="4184703" y="850189"/>
                </a:cubicBezTo>
                <a:cubicBezTo>
                  <a:pt x="4187370" y="865430"/>
                  <a:pt x="4182607" y="882384"/>
                  <a:pt x="4179179" y="898198"/>
                </a:cubicBezTo>
                <a:cubicBezTo>
                  <a:pt x="4175559" y="914200"/>
                  <a:pt x="4170035" y="930011"/>
                  <a:pt x="4164319" y="945444"/>
                </a:cubicBezTo>
                <a:cubicBezTo>
                  <a:pt x="4160509" y="955920"/>
                  <a:pt x="4156889" y="967350"/>
                  <a:pt x="4150030" y="975733"/>
                </a:cubicBezTo>
                <a:cubicBezTo>
                  <a:pt x="4134410" y="994785"/>
                  <a:pt x="4131742" y="1014406"/>
                  <a:pt x="4139934" y="1036887"/>
                </a:cubicBezTo>
                <a:cubicBezTo>
                  <a:pt x="4141268" y="1040315"/>
                  <a:pt x="4141268" y="1044315"/>
                  <a:pt x="4141458" y="1048125"/>
                </a:cubicBezTo>
                <a:cubicBezTo>
                  <a:pt x="4145458" y="1109091"/>
                  <a:pt x="4147936" y="1170051"/>
                  <a:pt x="4154032" y="1230633"/>
                </a:cubicBezTo>
                <a:cubicBezTo>
                  <a:pt x="4156509" y="1255206"/>
                  <a:pt x="4167367" y="1278829"/>
                  <a:pt x="4174225" y="1303024"/>
                </a:cubicBezTo>
                <a:cubicBezTo>
                  <a:pt x="4175559" y="1307978"/>
                  <a:pt x="4177655" y="1313504"/>
                  <a:pt x="4176701" y="1318456"/>
                </a:cubicBezTo>
                <a:cubicBezTo>
                  <a:pt x="4167177" y="1372368"/>
                  <a:pt x="4181083" y="1422854"/>
                  <a:pt x="4199372" y="1472575"/>
                </a:cubicBezTo>
                <a:cubicBezTo>
                  <a:pt x="4201278" y="1477717"/>
                  <a:pt x="4200706" y="1484004"/>
                  <a:pt x="4200325" y="1489720"/>
                </a:cubicBezTo>
                <a:cubicBezTo>
                  <a:pt x="4198993" y="1505724"/>
                  <a:pt x="4192324" y="1523059"/>
                  <a:pt x="4196324" y="1537537"/>
                </a:cubicBezTo>
                <a:cubicBezTo>
                  <a:pt x="4207374" y="1576019"/>
                  <a:pt x="4220709" y="1614120"/>
                  <a:pt x="4237474" y="1650317"/>
                </a:cubicBezTo>
                <a:cubicBezTo>
                  <a:pt x="4254428" y="1687086"/>
                  <a:pt x="4268716" y="1721185"/>
                  <a:pt x="4251572" y="1763287"/>
                </a:cubicBezTo>
                <a:cubicBezTo>
                  <a:pt x="4244332" y="1781194"/>
                  <a:pt x="4249476" y="1804816"/>
                  <a:pt x="4251380" y="1825393"/>
                </a:cubicBezTo>
                <a:cubicBezTo>
                  <a:pt x="4252904" y="1840441"/>
                  <a:pt x="4261478" y="1854920"/>
                  <a:pt x="4261478" y="1869780"/>
                </a:cubicBezTo>
                <a:cubicBezTo>
                  <a:pt x="4261478" y="1909408"/>
                  <a:pt x="4271574" y="1944649"/>
                  <a:pt x="4292149" y="1978940"/>
                </a:cubicBezTo>
                <a:cubicBezTo>
                  <a:pt x="4300150" y="1992279"/>
                  <a:pt x="4294815" y="2013043"/>
                  <a:pt x="4296911" y="2030378"/>
                </a:cubicBezTo>
                <a:cubicBezTo>
                  <a:pt x="4299388" y="2048668"/>
                  <a:pt x="4301673" y="2067525"/>
                  <a:pt x="4307201" y="2085054"/>
                </a:cubicBezTo>
                <a:cubicBezTo>
                  <a:pt x="4321679" y="2130393"/>
                  <a:pt x="4338062" y="2175163"/>
                  <a:pt x="4353302" y="2220312"/>
                </a:cubicBezTo>
                <a:cubicBezTo>
                  <a:pt x="4365877" y="2257459"/>
                  <a:pt x="4355970" y="2294039"/>
                  <a:pt x="4350636" y="2330806"/>
                </a:cubicBezTo>
                <a:cubicBezTo>
                  <a:pt x="4347205" y="2353859"/>
                  <a:pt x="4339013" y="2375383"/>
                  <a:pt x="4351206" y="2401292"/>
                </a:cubicBezTo>
                <a:cubicBezTo>
                  <a:pt x="4362828" y="2426059"/>
                  <a:pt x="4360160" y="2457492"/>
                  <a:pt x="4366446" y="2485307"/>
                </a:cubicBezTo>
                <a:cubicBezTo>
                  <a:pt x="4371781" y="2508742"/>
                  <a:pt x="4380354" y="2531409"/>
                  <a:pt x="4388736" y="2554079"/>
                </a:cubicBezTo>
                <a:cubicBezTo>
                  <a:pt x="4400168" y="2584942"/>
                  <a:pt x="4412167" y="2615421"/>
                  <a:pt x="4406453" y="2649143"/>
                </a:cubicBezTo>
                <a:cubicBezTo>
                  <a:pt x="4399976" y="2687436"/>
                  <a:pt x="4424359" y="2713723"/>
                  <a:pt x="4440554" y="2743826"/>
                </a:cubicBezTo>
                <a:cubicBezTo>
                  <a:pt x="4451603" y="2764590"/>
                  <a:pt x="4459795" y="2787259"/>
                  <a:pt x="4466653" y="2809930"/>
                </a:cubicBezTo>
                <a:cubicBezTo>
                  <a:pt x="4475607" y="2840219"/>
                  <a:pt x="4480941" y="2871462"/>
                  <a:pt x="4489705" y="2901943"/>
                </a:cubicBezTo>
                <a:cubicBezTo>
                  <a:pt x="4502848" y="2948047"/>
                  <a:pt x="4513137" y="2994722"/>
                  <a:pt x="4505897" y="3042728"/>
                </a:cubicBezTo>
                <a:cubicBezTo>
                  <a:pt x="4502659" y="3064827"/>
                  <a:pt x="4502848" y="3085403"/>
                  <a:pt x="4507613" y="3107500"/>
                </a:cubicBezTo>
                <a:cubicBezTo>
                  <a:pt x="4515422" y="3143695"/>
                  <a:pt x="4516376" y="3180844"/>
                  <a:pt x="4545521" y="3209993"/>
                </a:cubicBezTo>
                <a:cubicBezTo>
                  <a:pt x="4555811" y="3220280"/>
                  <a:pt x="4558477" y="3238758"/>
                  <a:pt x="4563811" y="3253809"/>
                </a:cubicBezTo>
                <a:cubicBezTo>
                  <a:pt x="4570099" y="3271145"/>
                  <a:pt x="4566858" y="3283908"/>
                  <a:pt x="4548570" y="3293244"/>
                </a:cubicBezTo>
                <a:cubicBezTo>
                  <a:pt x="4540379" y="3297434"/>
                  <a:pt x="4532378" y="3309437"/>
                  <a:pt x="4531043" y="3318771"/>
                </a:cubicBezTo>
                <a:cubicBezTo>
                  <a:pt x="4527043" y="3346776"/>
                  <a:pt x="4532950" y="3372495"/>
                  <a:pt x="4545904" y="3399546"/>
                </a:cubicBezTo>
                <a:cubicBezTo>
                  <a:pt x="4558096" y="3424883"/>
                  <a:pt x="4556762" y="3456508"/>
                  <a:pt x="4561524" y="3485275"/>
                </a:cubicBezTo>
                <a:cubicBezTo>
                  <a:pt x="4564954" y="3505657"/>
                  <a:pt x="4572002" y="3526042"/>
                  <a:pt x="4572002" y="3546617"/>
                </a:cubicBezTo>
                <a:cubicBezTo>
                  <a:pt x="4572002" y="3572146"/>
                  <a:pt x="4565907" y="3597482"/>
                  <a:pt x="4563620" y="3623201"/>
                </a:cubicBezTo>
                <a:cubicBezTo>
                  <a:pt x="4561716" y="3643204"/>
                  <a:pt x="4562478" y="3663589"/>
                  <a:pt x="4560192" y="3683591"/>
                </a:cubicBezTo>
                <a:cubicBezTo>
                  <a:pt x="4558477" y="3699976"/>
                  <a:pt x="4554096" y="3716168"/>
                  <a:pt x="4550476" y="3732361"/>
                </a:cubicBezTo>
                <a:cubicBezTo>
                  <a:pt x="4549142" y="3738267"/>
                  <a:pt x="4543998" y="3744173"/>
                  <a:pt x="4544759" y="3749506"/>
                </a:cubicBezTo>
                <a:cubicBezTo>
                  <a:pt x="4552953" y="3802467"/>
                  <a:pt x="4516376" y="3840569"/>
                  <a:pt x="4500182" y="3885338"/>
                </a:cubicBezTo>
                <a:cubicBezTo>
                  <a:pt x="4483035" y="3932394"/>
                  <a:pt x="4456748" y="3977925"/>
                  <a:pt x="4464557" y="4030503"/>
                </a:cubicBezTo>
                <a:cubicBezTo>
                  <a:pt x="4469319" y="4062318"/>
                  <a:pt x="4480369" y="4092989"/>
                  <a:pt x="4487039" y="4124614"/>
                </a:cubicBezTo>
                <a:cubicBezTo>
                  <a:pt x="4489324" y="4135854"/>
                  <a:pt x="4488943" y="4148427"/>
                  <a:pt x="4486656" y="4159667"/>
                </a:cubicBezTo>
                <a:cubicBezTo>
                  <a:pt x="4476177" y="4213961"/>
                  <a:pt x="4474653" y="4267493"/>
                  <a:pt x="4491801" y="4320837"/>
                </a:cubicBezTo>
                <a:cubicBezTo>
                  <a:pt x="4494659" y="4329979"/>
                  <a:pt x="4497325" y="4339695"/>
                  <a:pt x="4497325" y="4349222"/>
                </a:cubicBezTo>
                <a:cubicBezTo>
                  <a:pt x="4497325" y="4401419"/>
                  <a:pt x="4493324" y="4452665"/>
                  <a:pt x="4474653" y="4502579"/>
                </a:cubicBezTo>
                <a:cubicBezTo>
                  <a:pt x="4468368" y="4519343"/>
                  <a:pt x="4472368" y="4539728"/>
                  <a:pt x="4470844" y="4558207"/>
                </a:cubicBezTo>
                <a:cubicBezTo>
                  <a:pt x="4469511" y="4575351"/>
                  <a:pt x="4468940" y="4592878"/>
                  <a:pt x="4464557" y="4609452"/>
                </a:cubicBezTo>
                <a:cubicBezTo>
                  <a:pt x="4458082" y="4633647"/>
                  <a:pt x="4457320" y="4656126"/>
                  <a:pt x="4463033" y="4681083"/>
                </a:cubicBezTo>
                <a:cubicBezTo>
                  <a:pt x="4468368" y="4704895"/>
                  <a:pt x="4465702" y="4730614"/>
                  <a:pt x="4465891" y="4755381"/>
                </a:cubicBezTo>
                <a:cubicBezTo>
                  <a:pt x="4466082" y="4783004"/>
                  <a:pt x="4466272" y="4810627"/>
                  <a:pt x="4465319" y="4838250"/>
                </a:cubicBezTo>
                <a:cubicBezTo>
                  <a:pt x="4464940" y="4849300"/>
                  <a:pt x="4457320" y="4861873"/>
                  <a:pt x="4460367" y="4871019"/>
                </a:cubicBezTo>
                <a:cubicBezTo>
                  <a:pt x="4470653" y="4900546"/>
                  <a:pt x="4458271" y="4930075"/>
                  <a:pt x="4463795" y="4959602"/>
                </a:cubicBezTo>
                <a:cubicBezTo>
                  <a:pt x="4466653" y="4974082"/>
                  <a:pt x="4458844" y="4990465"/>
                  <a:pt x="4458082" y="5006086"/>
                </a:cubicBezTo>
                <a:cubicBezTo>
                  <a:pt x="4456748" y="5031614"/>
                  <a:pt x="4457320" y="5057141"/>
                  <a:pt x="4456937" y="5082670"/>
                </a:cubicBezTo>
                <a:cubicBezTo>
                  <a:pt x="4456748" y="5091052"/>
                  <a:pt x="4455986" y="5099245"/>
                  <a:pt x="4455603" y="5107627"/>
                </a:cubicBezTo>
                <a:cubicBezTo>
                  <a:pt x="4455223" y="5115057"/>
                  <a:pt x="4453508" y="5122867"/>
                  <a:pt x="4454840" y="5129916"/>
                </a:cubicBezTo>
                <a:cubicBezTo>
                  <a:pt x="4459605" y="5155445"/>
                  <a:pt x="4467415" y="5180591"/>
                  <a:pt x="4470464" y="5206308"/>
                </a:cubicBezTo>
                <a:cubicBezTo>
                  <a:pt x="4473130" y="5228597"/>
                  <a:pt x="4469511" y="5251650"/>
                  <a:pt x="4471415" y="5274129"/>
                </a:cubicBezTo>
                <a:cubicBezTo>
                  <a:pt x="4474653" y="5313754"/>
                  <a:pt x="4480369" y="5353379"/>
                  <a:pt x="4483990" y="5393005"/>
                </a:cubicBezTo>
                <a:cubicBezTo>
                  <a:pt x="4484752" y="5401579"/>
                  <a:pt x="4479988" y="5410531"/>
                  <a:pt x="4479607" y="5419295"/>
                </a:cubicBezTo>
                <a:cubicBezTo>
                  <a:pt x="4478656" y="5446728"/>
                  <a:pt x="4478464" y="5474161"/>
                  <a:pt x="4477894" y="5501594"/>
                </a:cubicBezTo>
                <a:cubicBezTo>
                  <a:pt x="4477702" y="5517215"/>
                  <a:pt x="4478273" y="5533027"/>
                  <a:pt x="4476560" y="5548460"/>
                </a:cubicBezTo>
                <a:cubicBezTo>
                  <a:pt x="4474273" y="5568842"/>
                  <a:pt x="4470844" y="5587321"/>
                  <a:pt x="4485703" y="5606372"/>
                </a:cubicBezTo>
                <a:cubicBezTo>
                  <a:pt x="4508755" y="5635711"/>
                  <a:pt x="4499801" y="5673050"/>
                  <a:pt x="4505134" y="5706959"/>
                </a:cubicBezTo>
                <a:cubicBezTo>
                  <a:pt x="4506468" y="5715723"/>
                  <a:pt x="4506659" y="5724678"/>
                  <a:pt x="4508183" y="5733440"/>
                </a:cubicBezTo>
                <a:cubicBezTo>
                  <a:pt x="4511041" y="5749634"/>
                  <a:pt x="4514279" y="5765635"/>
                  <a:pt x="4517519" y="5781830"/>
                </a:cubicBezTo>
                <a:cubicBezTo>
                  <a:pt x="4518089" y="5784686"/>
                  <a:pt x="4518281" y="5787924"/>
                  <a:pt x="4519234" y="5790592"/>
                </a:cubicBezTo>
                <a:cubicBezTo>
                  <a:pt x="4527233" y="5815169"/>
                  <a:pt x="4536378" y="5839361"/>
                  <a:pt x="4542855" y="5864318"/>
                </a:cubicBezTo>
                <a:cubicBezTo>
                  <a:pt x="4546095" y="5876511"/>
                  <a:pt x="4546476" y="5890037"/>
                  <a:pt x="4544759" y="5902610"/>
                </a:cubicBezTo>
                <a:cubicBezTo>
                  <a:pt x="4539808" y="5939377"/>
                  <a:pt x="4537712" y="5975764"/>
                  <a:pt x="4544951" y="6012723"/>
                </a:cubicBezTo>
                <a:cubicBezTo>
                  <a:pt x="4547808" y="6027392"/>
                  <a:pt x="4543045" y="6043776"/>
                  <a:pt x="4541332" y="6059397"/>
                </a:cubicBezTo>
                <a:cubicBezTo>
                  <a:pt x="4536759" y="6096736"/>
                  <a:pt x="4531805" y="6134075"/>
                  <a:pt x="4527426" y="6171605"/>
                </a:cubicBezTo>
                <a:cubicBezTo>
                  <a:pt x="4524758" y="6195037"/>
                  <a:pt x="4523234" y="6218660"/>
                  <a:pt x="4520568" y="6242093"/>
                </a:cubicBezTo>
                <a:cubicBezTo>
                  <a:pt x="4517327" y="6269144"/>
                  <a:pt x="4512375" y="6296005"/>
                  <a:pt x="4509706" y="6323058"/>
                </a:cubicBezTo>
                <a:cubicBezTo>
                  <a:pt x="4506659" y="6353919"/>
                  <a:pt x="4506089" y="6384972"/>
                  <a:pt x="4502848" y="6415833"/>
                </a:cubicBezTo>
                <a:cubicBezTo>
                  <a:pt x="4496563" y="6472225"/>
                  <a:pt x="4489132" y="6528424"/>
                  <a:pt x="4482084" y="6584812"/>
                </a:cubicBezTo>
                <a:cubicBezTo>
                  <a:pt x="4475226" y="6639488"/>
                  <a:pt x="4469129" y="6694164"/>
                  <a:pt x="4460557" y="6748458"/>
                </a:cubicBezTo>
                <a:cubicBezTo>
                  <a:pt x="4456937" y="6771319"/>
                  <a:pt x="4447030" y="6793035"/>
                  <a:pt x="4441507" y="6815516"/>
                </a:cubicBezTo>
                <a:lnTo>
                  <a:pt x="4431806" y="6858001"/>
                </a:lnTo>
                <a:lnTo>
                  <a:pt x="4259554" y="6858001"/>
                </a:lnTo>
                <a:lnTo>
                  <a:pt x="4259554" y="6858002"/>
                </a:lnTo>
                <a:lnTo>
                  <a:pt x="0" y="6858002"/>
                </a:lnTo>
                <a:lnTo>
                  <a:pt x="0" y="2"/>
                </a:lnTo>
                <a:lnTo>
                  <a:pt x="3766492" y="1"/>
                </a:lnTo>
                <a:lnTo>
                  <a:pt x="3769210" y="21486"/>
                </a:lnTo>
                <a:close/>
              </a:path>
            </a:pathLst>
          </a:custGeom>
          <a:solidFill>
            <a:schemeClr val="tx1">
              <a:alpha val="14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3" name="Espace réservé du contenu 2">
            <a:extLst>
              <a:ext uri="{FF2B5EF4-FFF2-40B4-BE49-F238E27FC236}">
                <a16:creationId xmlns:a16="http://schemas.microsoft.com/office/drawing/2014/main" id="{91106C9F-5BE4-8ACE-28D0-0B999FECE7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96117" y="902368"/>
            <a:ext cx="5876395" cy="4572000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fr-FR" dirty="0"/>
              <a:t>Outils IA</a:t>
            </a:r>
            <a:br>
              <a:rPr lang="fr-FR" dirty="0"/>
            </a:br>
            <a:br>
              <a:rPr lang="fr-FR" dirty="0"/>
            </a:br>
            <a:r>
              <a:rPr lang="fr-FR" dirty="0"/>
              <a:t>&amp;</a:t>
            </a:r>
            <a:br>
              <a:rPr lang="fr-FR" dirty="0"/>
            </a:br>
            <a:br>
              <a:rPr lang="fr-FR" dirty="0"/>
            </a:br>
            <a:r>
              <a:rPr lang="fr-FR" dirty="0"/>
              <a:t>CHAT GPT / </a:t>
            </a:r>
            <a:br>
              <a:rPr lang="fr-FR" dirty="0"/>
            </a:br>
            <a:r>
              <a:rPr lang="fr-FR" dirty="0"/>
              <a:t>Gemini / </a:t>
            </a:r>
            <a:br>
              <a:rPr lang="fr-FR" dirty="0"/>
            </a:br>
            <a:r>
              <a:rPr lang="fr-FR" dirty="0"/>
              <a:t>Claude …</a:t>
            </a:r>
          </a:p>
        </p:txBody>
      </p:sp>
      <p:pic>
        <p:nvPicPr>
          <p:cNvPr id="8194" name="Picture 2" descr="The Bookseller - Comment - Preparing for academic AI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62498" y="0"/>
            <a:ext cx="9022848" cy="6858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oup 11">
            <a:extLst>
              <a:ext uri="{FF2B5EF4-FFF2-40B4-BE49-F238E27FC236}">
                <a16:creationId xmlns:a16="http://schemas.microsoft.com/office/drawing/2014/main" id="{1C03C1F1-33AC-4C16-AD56-DD6382C369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088986" y="-2"/>
            <a:ext cx="542730" cy="6858003"/>
            <a:chOff x="7856535" y="-2"/>
            <a:chExt cx="874716" cy="6858003"/>
          </a:xfrm>
          <a:effectLst>
            <a:outerShdw blurRad="381000" dist="152400" algn="l" rotWithShape="0">
              <a:prstClr val="black">
                <a:alpha val="10000"/>
              </a:prstClr>
            </a:outerShdw>
          </a:effectLst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66E751B-0173-4DAE-BDFD-D5855E48F6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 flipH="1">
              <a:off x="4864892" y="2991641"/>
              <a:ext cx="6858001" cy="874716"/>
            </a:xfrm>
            <a:custGeom>
              <a:avLst/>
              <a:gdLst>
                <a:gd name="connsiteX0" fmla="*/ 0 w 6858001"/>
                <a:gd name="connsiteY0" fmla="*/ 533314 h 874716"/>
                <a:gd name="connsiteX1" fmla="*/ 0 w 6858001"/>
                <a:gd name="connsiteY1" fmla="*/ 69206 h 874716"/>
                <a:gd name="connsiteX2" fmla="*/ 21486 w 6858001"/>
                <a:gd name="connsiteY2" fmla="*/ 71924 h 874716"/>
                <a:gd name="connsiteX3" fmla="*/ 228948 w 6858001"/>
                <a:gd name="connsiteY3" fmla="*/ 88116 h 874716"/>
                <a:gd name="connsiteX4" fmla="*/ 313533 w 6858001"/>
                <a:gd name="connsiteY4" fmla="*/ 62779 h 874716"/>
                <a:gd name="connsiteX5" fmla="*/ 338870 w 6858001"/>
                <a:gd name="connsiteY5" fmla="*/ 62207 h 874716"/>
                <a:gd name="connsiteX6" fmla="*/ 395640 w 6858001"/>
                <a:gd name="connsiteY6" fmla="*/ 72114 h 874716"/>
                <a:gd name="connsiteX7" fmla="*/ 512802 w 6858001"/>
                <a:gd name="connsiteY7" fmla="*/ 65446 h 874716"/>
                <a:gd name="connsiteX8" fmla="*/ 556047 w 6858001"/>
                <a:gd name="connsiteY8" fmla="*/ 55349 h 874716"/>
                <a:gd name="connsiteX9" fmla="*/ 580050 w 6858001"/>
                <a:gd name="connsiteY9" fmla="*/ 48871 h 874716"/>
                <a:gd name="connsiteX10" fmla="*/ 703308 w 6858001"/>
                <a:gd name="connsiteY10" fmla="*/ 30964 h 874716"/>
                <a:gd name="connsiteX11" fmla="*/ 758174 w 6858001"/>
                <a:gd name="connsiteY11" fmla="*/ 11724 h 874716"/>
                <a:gd name="connsiteX12" fmla="*/ 773035 w 6858001"/>
                <a:gd name="connsiteY12" fmla="*/ 8866 h 874716"/>
                <a:gd name="connsiteX13" fmla="*/ 854379 w 6858001"/>
                <a:gd name="connsiteY13" fmla="*/ 16866 h 874716"/>
                <a:gd name="connsiteX14" fmla="*/ 915343 w 6858001"/>
                <a:gd name="connsiteY14" fmla="*/ 47919 h 874716"/>
                <a:gd name="connsiteX15" fmla="*/ 927155 w 6858001"/>
                <a:gd name="connsiteY15" fmla="*/ 58397 h 874716"/>
                <a:gd name="connsiteX16" fmla="*/ 1097087 w 6858001"/>
                <a:gd name="connsiteY16" fmla="*/ 54777 h 874716"/>
                <a:gd name="connsiteX17" fmla="*/ 1123185 w 6858001"/>
                <a:gd name="connsiteY17" fmla="*/ 50395 h 874716"/>
                <a:gd name="connsiteX18" fmla="*/ 1249302 w 6858001"/>
                <a:gd name="connsiteY18" fmla="*/ 68684 h 874716"/>
                <a:gd name="connsiteX19" fmla="*/ 1286069 w 6858001"/>
                <a:gd name="connsiteY19" fmla="*/ 72304 h 874716"/>
                <a:gd name="connsiteX20" fmla="*/ 1417899 w 6858001"/>
                <a:gd name="connsiteY20" fmla="*/ 88688 h 874716"/>
                <a:gd name="connsiteX21" fmla="*/ 1436568 w 6858001"/>
                <a:gd name="connsiteY21" fmla="*/ 73448 h 874716"/>
                <a:gd name="connsiteX22" fmla="*/ 1490292 w 6858001"/>
                <a:gd name="connsiteY22" fmla="*/ 35154 h 874716"/>
                <a:gd name="connsiteX23" fmla="*/ 1596213 w 6858001"/>
                <a:gd name="connsiteY23" fmla="*/ 1245 h 874716"/>
                <a:gd name="connsiteX24" fmla="*/ 1624980 w 6858001"/>
                <a:gd name="connsiteY24" fmla="*/ 3150 h 874716"/>
                <a:gd name="connsiteX25" fmla="*/ 1697753 w 6858001"/>
                <a:gd name="connsiteY25" fmla="*/ 59731 h 874716"/>
                <a:gd name="connsiteX26" fmla="*/ 1733188 w 6858001"/>
                <a:gd name="connsiteY26" fmla="*/ 82400 h 874716"/>
                <a:gd name="connsiteX27" fmla="*/ 1833775 w 6858001"/>
                <a:gd name="connsiteY27" fmla="*/ 124121 h 874716"/>
                <a:gd name="connsiteX28" fmla="*/ 1842158 w 6858001"/>
                <a:gd name="connsiteY28" fmla="*/ 131742 h 874716"/>
                <a:gd name="connsiteX29" fmla="*/ 1916454 w 6858001"/>
                <a:gd name="connsiteY29" fmla="*/ 222233 h 874716"/>
                <a:gd name="connsiteX30" fmla="*/ 1933219 w 6858001"/>
                <a:gd name="connsiteY30" fmla="*/ 237663 h 874716"/>
                <a:gd name="connsiteX31" fmla="*/ 1953413 w 6858001"/>
                <a:gd name="connsiteY31" fmla="*/ 261668 h 874716"/>
                <a:gd name="connsiteX32" fmla="*/ 2016469 w 6858001"/>
                <a:gd name="connsiteY32" fmla="*/ 308151 h 874716"/>
                <a:gd name="connsiteX33" fmla="*/ 2094578 w 6858001"/>
                <a:gd name="connsiteY33" fmla="*/ 323010 h 874716"/>
                <a:gd name="connsiteX34" fmla="*/ 2188879 w 6858001"/>
                <a:gd name="connsiteY34" fmla="*/ 345681 h 874716"/>
                <a:gd name="connsiteX35" fmla="*/ 2228314 w 6858001"/>
                <a:gd name="connsiteY35" fmla="*/ 360921 h 874716"/>
                <a:gd name="connsiteX36" fmla="*/ 2334044 w 6858001"/>
                <a:gd name="connsiteY36" fmla="*/ 389878 h 874716"/>
                <a:gd name="connsiteX37" fmla="*/ 2409485 w 6858001"/>
                <a:gd name="connsiteY37" fmla="*/ 414263 h 874716"/>
                <a:gd name="connsiteX38" fmla="*/ 2518264 w 6858001"/>
                <a:gd name="connsiteY38" fmla="*/ 428552 h 874716"/>
                <a:gd name="connsiteX39" fmla="*/ 2571034 w 6858001"/>
                <a:gd name="connsiteY39" fmla="*/ 429122 h 874716"/>
                <a:gd name="connsiteX40" fmla="*/ 2668001 w 6858001"/>
                <a:gd name="connsiteY40" fmla="*/ 502276 h 874716"/>
                <a:gd name="connsiteX41" fmla="*/ 2745348 w 6858001"/>
                <a:gd name="connsiteY41" fmla="*/ 550666 h 874716"/>
                <a:gd name="connsiteX42" fmla="*/ 2826694 w 6858001"/>
                <a:gd name="connsiteY42" fmla="*/ 527233 h 874716"/>
                <a:gd name="connsiteX43" fmla="*/ 2848793 w 6858001"/>
                <a:gd name="connsiteY43" fmla="*/ 505134 h 874716"/>
                <a:gd name="connsiteX44" fmla="*/ 2982148 w 6858001"/>
                <a:gd name="connsiteY44" fmla="*/ 484179 h 874716"/>
                <a:gd name="connsiteX45" fmla="*/ 3172654 w 6858001"/>
                <a:gd name="connsiteY45" fmla="*/ 483417 h 874716"/>
                <a:gd name="connsiteX46" fmla="*/ 3489467 w 6858001"/>
                <a:gd name="connsiteY46" fmla="*/ 435790 h 874716"/>
                <a:gd name="connsiteX47" fmla="*/ 3544713 w 6858001"/>
                <a:gd name="connsiteY47" fmla="*/ 413691 h 874716"/>
                <a:gd name="connsiteX48" fmla="*/ 3606817 w 6858001"/>
                <a:gd name="connsiteY48" fmla="*/ 408167 h 874716"/>
                <a:gd name="connsiteX49" fmla="*/ 3630632 w 6858001"/>
                <a:gd name="connsiteY49" fmla="*/ 421693 h 874716"/>
                <a:gd name="connsiteX50" fmla="*/ 3734837 w 6858001"/>
                <a:gd name="connsiteY50" fmla="*/ 441886 h 874716"/>
                <a:gd name="connsiteX51" fmla="*/ 3754652 w 6858001"/>
                <a:gd name="connsiteY51" fmla="*/ 442268 h 874716"/>
                <a:gd name="connsiteX52" fmla="*/ 3822472 w 6858001"/>
                <a:gd name="connsiteY52" fmla="*/ 433694 h 874716"/>
                <a:gd name="connsiteX53" fmla="*/ 3885338 w 6858001"/>
                <a:gd name="connsiteY53" fmla="*/ 428742 h 874716"/>
                <a:gd name="connsiteX54" fmla="*/ 4043839 w 6858001"/>
                <a:gd name="connsiteY54" fmla="*/ 444934 h 874716"/>
                <a:gd name="connsiteX55" fmla="*/ 4165383 w 6858001"/>
                <a:gd name="connsiteY55" fmla="*/ 441124 h 874716"/>
                <a:gd name="connsiteX56" fmla="*/ 4221391 w 6858001"/>
                <a:gd name="connsiteY56" fmla="*/ 444934 h 874716"/>
                <a:gd name="connsiteX57" fmla="*/ 4253014 w 6858001"/>
                <a:gd name="connsiteY57" fmla="*/ 450650 h 874716"/>
                <a:gd name="connsiteX58" fmla="*/ 4324645 w 6858001"/>
                <a:gd name="connsiteY58" fmla="*/ 490466 h 874716"/>
                <a:gd name="connsiteX59" fmla="*/ 4363890 w 6858001"/>
                <a:gd name="connsiteY59" fmla="*/ 499420 h 874716"/>
                <a:gd name="connsiteX60" fmla="*/ 4482004 w 6858001"/>
                <a:gd name="connsiteY60" fmla="*/ 498658 h 874716"/>
                <a:gd name="connsiteX61" fmla="*/ 4659174 w 6858001"/>
                <a:gd name="connsiteY61" fmla="*/ 438648 h 874716"/>
                <a:gd name="connsiteX62" fmla="*/ 4677655 w 6858001"/>
                <a:gd name="connsiteY62" fmla="*/ 430646 h 874716"/>
                <a:gd name="connsiteX63" fmla="*/ 4767764 w 6858001"/>
                <a:gd name="connsiteY63" fmla="*/ 420739 h 874716"/>
                <a:gd name="connsiteX64" fmla="*/ 4828916 w 6858001"/>
                <a:gd name="connsiteY64" fmla="*/ 434266 h 874716"/>
                <a:gd name="connsiteX65" fmla="*/ 4912168 w 6858001"/>
                <a:gd name="connsiteY65" fmla="*/ 462271 h 874716"/>
                <a:gd name="connsiteX66" fmla="*/ 4987037 w 6858001"/>
                <a:gd name="connsiteY66" fmla="*/ 485703 h 874716"/>
                <a:gd name="connsiteX67" fmla="*/ 5041521 w 6858001"/>
                <a:gd name="connsiteY67" fmla="*/ 512182 h 874716"/>
                <a:gd name="connsiteX68" fmla="*/ 5166113 w 6858001"/>
                <a:gd name="connsiteY68" fmla="*/ 531615 h 874716"/>
                <a:gd name="connsiteX69" fmla="*/ 5179067 w 6858001"/>
                <a:gd name="connsiteY69" fmla="*/ 534853 h 874716"/>
                <a:gd name="connsiteX70" fmla="*/ 5272796 w 6858001"/>
                <a:gd name="connsiteY70" fmla="*/ 511230 h 874716"/>
                <a:gd name="connsiteX71" fmla="*/ 5385384 w 6858001"/>
                <a:gd name="connsiteY71" fmla="*/ 487227 h 874716"/>
                <a:gd name="connsiteX72" fmla="*/ 5425582 w 6858001"/>
                <a:gd name="connsiteY72" fmla="*/ 495418 h 874716"/>
                <a:gd name="connsiteX73" fmla="*/ 5480637 w 6858001"/>
                <a:gd name="connsiteY73" fmla="*/ 507040 h 874716"/>
                <a:gd name="connsiteX74" fmla="*/ 5531693 w 6858001"/>
                <a:gd name="connsiteY74" fmla="*/ 500944 h 874716"/>
                <a:gd name="connsiteX75" fmla="*/ 5562746 w 6858001"/>
                <a:gd name="connsiteY75" fmla="*/ 500372 h 874716"/>
                <a:gd name="connsiteX76" fmla="*/ 5704483 w 6858001"/>
                <a:gd name="connsiteY76" fmla="*/ 571620 h 874716"/>
                <a:gd name="connsiteX77" fmla="*/ 5740488 w 6858001"/>
                <a:gd name="connsiteY77" fmla="*/ 577526 h 874716"/>
                <a:gd name="connsiteX78" fmla="*/ 5760873 w 6858001"/>
                <a:gd name="connsiteY78" fmla="*/ 586291 h 874716"/>
                <a:gd name="connsiteX79" fmla="*/ 5883751 w 6858001"/>
                <a:gd name="connsiteY79" fmla="*/ 674686 h 874716"/>
                <a:gd name="connsiteX80" fmla="*/ 5935949 w 6858001"/>
                <a:gd name="connsiteY80" fmla="*/ 692592 h 874716"/>
                <a:gd name="connsiteX81" fmla="*/ 5993291 w 6858001"/>
                <a:gd name="connsiteY81" fmla="*/ 688972 h 874716"/>
                <a:gd name="connsiteX82" fmla="*/ 6026440 w 6858001"/>
                <a:gd name="connsiteY82" fmla="*/ 682496 h 874716"/>
                <a:gd name="connsiteX83" fmla="*/ 6108738 w 6858001"/>
                <a:gd name="connsiteY83" fmla="*/ 626296 h 874716"/>
                <a:gd name="connsiteX84" fmla="*/ 6155602 w 6858001"/>
                <a:gd name="connsiteY84" fmla="*/ 628202 h 874716"/>
                <a:gd name="connsiteX85" fmla="*/ 6228756 w 6858001"/>
                <a:gd name="connsiteY85" fmla="*/ 666873 h 874716"/>
                <a:gd name="connsiteX86" fmla="*/ 6361539 w 6858001"/>
                <a:gd name="connsiteY86" fmla="*/ 684210 h 874716"/>
                <a:gd name="connsiteX87" fmla="*/ 6428979 w 6858001"/>
                <a:gd name="connsiteY87" fmla="*/ 630106 h 874716"/>
                <a:gd name="connsiteX88" fmla="*/ 6463840 w 6858001"/>
                <a:gd name="connsiteY88" fmla="*/ 578098 h 874716"/>
                <a:gd name="connsiteX89" fmla="*/ 6564620 w 6858001"/>
                <a:gd name="connsiteY89" fmla="*/ 517708 h 874716"/>
                <a:gd name="connsiteX90" fmla="*/ 6588625 w 6858001"/>
                <a:gd name="connsiteY90" fmla="*/ 540187 h 874716"/>
                <a:gd name="connsiteX91" fmla="*/ 6662541 w 6858001"/>
                <a:gd name="connsiteY91" fmla="*/ 549714 h 874716"/>
                <a:gd name="connsiteX92" fmla="*/ 6742552 w 6858001"/>
                <a:gd name="connsiteY92" fmla="*/ 548952 h 874716"/>
                <a:gd name="connsiteX93" fmla="*/ 6812063 w 6858001"/>
                <a:gd name="connsiteY93" fmla="*/ 568430 h 874716"/>
                <a:gd name="connsiteX94" fmla="*/ 6858001 w 6858001"/>
                <a:gd name="connsiteY94" fmla="*/ 562267 h 874716"/>
                <a:gd name="connsiteX95" fmla="*/ 6858001 w 6858001"/>
                <a:gd name="connsiteY95" fmla="*/ 734520 h 874716"/>
                <a:gd name="connsiteX96" fmla="*/ 6815516 w 6858001"/>
                <a:gd name="connsiteY96" fmla="*/ 744220 h 874716"/>
                <a:gd name="connsiteX97" fmla="*/ 6748458 w 6858001"/>
                <a:gd name="connsiteY97" fmla="*/ 763271 h 874716"/>
                <a:gd name="connsiteX98" fmla="*/ 6584812 w 6858001"/>
                <a:gd name="connsiteY98" fmla="*/ 784797 h 874716"/>
                <a:gd name="connsiteX99" fmla="*/ 6415833 w 6858001"/>
                <a:gd name="connsiteY99" fmla="*/ 805562 h 874716"/>
                <a:gd name="connsiteX100" fmla="*/ 6323058 w 6858001"/>
                <a:gd name="connsiteY100" fmla="*/ 812420 h 874716"/>
                <a:gd name="connsiteX101" fmla="*/ 6242093 w 6858001"/>
                <a:gd name="connsiteY101" fmla="*/ 823281 h 874716"/>
                <a:gd name="connsiteX102" fmla="*/ 6171605 w 6858001"/>
                <a:gd name="connsiteY102" fmla="*/ 830139 h 874716"/>
                <a:gd name="connsiteX103" fmla="*/ 6059397 w 6858001"/>
                <a:gd name="connsiteY103" fmla="*/ 844045 h 874716"/>
                <a:gd name="connsiteX104" fmla="*/ 6012723 w 6858001"/>
                <a:gd name="connsiteY104" fmla="*/ 847665 h 874716"/>
                <a:gd name="connsiteX105" fmla="*/ 5902610 w 6858001"/>
                <a:gd name="connsiteY105" fmla="*/ 847473 h 874716"/>
                <a:gd name="connsiteX106" fmla="*/ 5864318 w 6858001"/>
                <a:gd name="connsiteY106" fmla="*/ 845569 h 874716"/>
                <a:gd name="connsiteX107" fmla="*/ 5790592 w 6858001"/>
                <a:gd name="connsiteY107" fmla="*/ 821947 h 874716"/>
                <a:gd name="connsiteX108" fmla="*/ 5781830 w 6858001"/>
                <a:gd name="connsiteY108" fmla="*/ 820233 h 874716"/>
                <a:gd name="connsiteX109" fmla="*/ 5733440 w 6858001"/>
                <a:gd name="connsiteY109" fmla="*/ 810896 h 874716"/>
                <a:gd name="connsiteX110" fmla="*/ 5706959 w 6858001"/>
                <a:gd name="connsiteY110" fmla="*/ 807848 h 874716"/>
                <a:gd name="connsiteX111" fmla="*/ 5606372 w 6858001"/>
                <a:gd name="connsiteY111" fmla="*/ 788417 h 874716"/>
                <a:gd name="connsiteX112" fmla="*/ 5548460 w 6858001"/>
                <a:gd name="connsiteY112" fmla="*/ 779273 h 874716"/>
                <a:gd name="connsiteX113" fmla="*/ 5501594 w 6858001"/>
                <a:gd name="connsiteY113" fmla="*/ 780607 h 874716"/>
                <a:gd name="connsiteX114" fmla="*/ 5419295 w 6858001"/>
                <a:gd name="connsiteY114" fmla="*/ 782321 h 874716"/>
                <a:gd name="connsiteX115" fmla="*/ 5393005 w 6858001"/>
                <a:gd name="connsiteY115" fmla="*/ 786703 h 874716"/>
                <a:gd name="connsiteX116" fmla="*/ 5274129 w 6858001"/>
                <a:gd name="connsiteY116" fmla="*/ 774129 h 874716"/>
                <a:gd name="connsiteX117" fmla="*/ 5206308 w 6858001"/>
                <a:gd name="connsiteY117" fmla="*/ 773177 h 874716"/>
                <a:gd name="connsiteX118" fmla="*/ 5129916 w 6858001"/>
                <a:gd name="connsiteY118" fmla="*/ 757554 h 874716"/>
                <a:gd name="connsiteX119" fmla="*/ 5107627 w 6858001"/>
                <a:gd name="connsiteY119" fmla="*/ 758316 h 874716"/>
                <a:gd name="connsiteX120" fmla="*/ 5082670 w 6858001"/>
                <a:gd name="connsiteY120" fmla="*/ 759651 h 874716"/>
                <a:gd name="connsiteX121" fmla="*/ 5006086 w 6858001"/>
                <a:gd name="connsiteY121" fmla="*/ 760795 h 874716"/>
                <a:gd name="connsiteX122" fmla="*/ 4959602 w 6858001"/>
                <a:gd name="connsiteY122" fmla="*/ 766509 h 874716"/>
                <a:gd name="connsiteX123" fmla="*/ 4871019 w 6858001"/>
                <a:gd name="connsiteY123" fmla="*/ 763081 h 874716"/>
                <a:gd name="connsiteX124" fmla="*/ 4838250 w 6858001"/>
                <a:gd name="connsiteY124" fmla="*/ 768033 h 874716"/>
                <a:gd name="connsiteX125" fmla="*/ 4755381 w 6858001"/>
                <a:gd name="connsiteY125" fmla="*/ 768605 h 874716"/>
                <a:gd name="connsiteX126" fmla="*/ 4681083 w 6858001"/>
                <a:gd name="connsiteY126" fmla="*/ 765747 h 874716"/>
                <a:gd name="connsiteX127" fmla="*/ 4609452 w 6858001"/>
                <a:gd name="connsiteY127" fmla="*/ 767271 h 874716"/>
                <a:gd name="connsiteX128" fmla="*/ 4558207 w 6858001"/>
                <a:gd name="connsiteY128" fmla="*/ 773557 h 874716"/>
                <a:gd name="connsiteX129" fmla="*/ 4502579 w 6858001"/>
                <a:gd name="connsiteY129" fmla="*/ 777367 h 874716"/>
                <a:gd name="connsiteX130" fmla="*/ 4349222 w 6858001"/>
                <a:gd name="connsiteY130" fmla="*/ 800038 h 874716"/>
                <a:gd name="connsiteX131" fmla="*/ 4320837 w 6858001"/>
                <a:gd name="connsiteY131" fmla="*/ 794514 h 874716"/>
                <a:gd name="connsiteX132" fmla="*/ 4159667 w 6858001"/>
                <a:gd name="connsiteY132" fmla="*/ 789370 h 874716"/>
                <a:gd name="connsiteX133" fmla="*/ 4124614 w 6858001"/>
                <a:gd name="connsiteY133" fmla="*/ 789752 h 874716"/>
                <a:gd name="connsiteX134" fmla="*/ 4030503 w 6858001"/>
                <a:gd name="connsiteY134" fmla="*/ 767271 h 874716"/>
                <a:gd name="connsiteX135" fmla="*/ 3885338 w 6858001"/>
                <a:gd name="connsiteY135" fmla="*/ 802896 h 874716"/>
                <a:gd name="connsiteX136" fmla="*/ 3749506 w 6858001"/>
                <a:gd name="connsiteY136" fmla="*/ 847473 h 874716"/>
                <a:gd name="connsiteX137" fmla="*/ 3732361 w 6858001"/>
                <a:gd name="connsiteY137" fmla="*/ 853190 h 874716"/>
                <a:gd name="connsiteX138" fmla="*/ 3683591 w 6858001"/>
                <a:gd name="connsiteY138" fmla="*/ 862906 h 874716"/>
                <a:gd name="connsiteX139" fmla="*/ 3623201 w 6858001"/>
                <a:gd name="connsiteY139" fmla="*/ 866334 h 874716"/>
                <a:gd name="connsiteX140" fmla="*/ 3546617 w 6858001"/>
                <a:gd name="connsiteY140" fmla="*/ 874716 h 874716"/>
                <a:gd name="connsiteX141" fmla="*/ 3485275 w 6858001"/>
                <a:gd name="connsiteY141" fmla="*/ 864238 h 874716"/>
                <a:gd name="connsiteX142" fmla="*/ 3399546 w 6858001"/>
                <a:gd name="connsiteY142" fmla="*/ 848618 h 874716"/>
                <a:gd name="connsiteX143" fmla="*/ 3318771 w 6858001"/>
                <a:gd name="connsiteY143" fmla="*/ 833757 h 874716"/>
                <a:gd name="connsiteX144" fmla="*/ 3293244 w 6858001"/>
                <a:gd name="connsiteY144" fmla="*/ 851284 h 874716"/>
                <a:gd name="connsiteX145" fmla="*/ 3253809 w 6858001"/>
                <a:gd name="connsiteY145" fmla="*/ 866524 h 874716"/>
                <a:gd name="connsiteX146" fmla="*/ 3209993 w 6858001"/>
                <a:gd name="connsiteY146" fmla="*/ 848235 h 874716"/>
                <a:gd name="connsiteX147" fmla="*/ 3107500 w 6858001"/>
                <a:gd name="connsiteY147" fmla="*/ 810326 h 874716"/>
                <a:gd name="connsiteX148" fmla="*/ 3042728 w 6858001"/>
                <a:gd name="connsiteY148" fmla="*/ 808610 h 874716"/>
                <a:gd name="connsiteX149" fmla="*/ 2901943 w 6858001"/>
                <a:gd name="connsiteY149" fmla="*/ 792418 h 874716"/>
                <a:gd name="connsiteX150" fmla="*/ 2809930 w 6858001"/>
                <a:gd name="connsiteY150" fmla="*/ 769367 h 874716"/>
                <a:gd name="connsiteX151" fmla="*/ 2743826 w 6858001"/>
                <a:gd name="connsiteY151" fmla="*/ 743268 h 874716"/>
                <a:gd name="connsiteX152" fmla="*/ 2649143 w 6858001"/>
                <a:gd name="connsiteY152" fmla="*/ 709167 h 874716"/>
                <a:gd name="connsiteX153" fmla="*/ 2554079 w 6858001"/>
                <a:gd name="connsiteY153" fmla="*/ 691450 h 874716"/>
                <a:gd name="connsiteX154" fmla="*/ 2485307 w 6858001"/>
                <a:gd name="connsiteY154" fmla="*/ 669160 h 874716"/>
                <a:gd name="connsiteX155" fmla="*/ 2401292 w 6858001"/>
                <a:gd name="connsiteY155" fmla="*/ 653919 h 874716"/>
                <a:gd name="connsiteX156" fmla="*/ 2330806 w 6858001"/>
                <a:gd name="connsiteY156" fmla="*/ 653349 h 874716"/>
                <a:gd name="connsiteX157" fmla="*/ 2220312 w 6858001"/>
                <a:gd name="connsiteY157" fmla="*/ 656015 h 874716"/>
                <a:gd name="connsiteX158" fmla="*/ 2085054 w 6858001"/>
                <a:gd name="connsiteY158" fmla="*/ 609914 h 874716"/>
                <a:gd name="connsiteX159" fmla="*/ 2030378 w 6858001"/>
                <a:gd name="connsiteY159" fmla="*/ 599625 h 874716"/>
                <a:gd name="connsiteX160" fmla="*/ 1978940 w 6858001"/>
                <a:gd name="connsiteY160" fmla="*/ 594863 h 874716"/>
                <a:gd name="connsiteX161" fmla="*/ 1869780 w 6858001"/>
                <a:gd name="connsiteY161" fmla="*/ 564192 h 874716"/>
                <a:gd name="connsiteX162" fmla="*/ 1825393 w 6858001"/>
                <a:gd name="connsiteY162" fmla="*/ 554094 h 874716"/>
                <a:gd name="connsiteX163" fmla="*/ 1763287 w 6858001"/>
                <a:gd name="connsiteY163" fmla="*/ 554286 h 874716"/>
                <a:gd name="connsiteX164" fmla="*/ 1650317 w 6858001"/>
                <a:gd name="connsiteY164" fmla="*/ 540187 h 874716"/>
                <a:gd name="connsiteX165" fmla="*/ 1537537 w 6858001"/>
                <a:gd name="connsiteY165" fmla="*/ 499038 h 874716"/>
                <a:gd name="connsiteX166" fmla="*/ 1489720 w 6858001"/>
                <a:gd name="connsiteY166" fmla="*/ 503038 h 874716"/>
                <a:gd name="connsiteX167" fmla="*/ 1472575 w 6858001"/>
                <a:gd name="connsiteY167" fmla="*/ 502086 h 874716"/>
                <a:gd name="connsiteX168" fmla="*/ 1318456 w 6858001"/>
                <a:gd name="connsiteY168" fmla="*/ 479415 h 874716"/>
                <a:gd name="connsiteX169" fmla="*/ 1303024 w 6858001"/>
                <a:gd name="connsiteY169" fmla="*/ 476939 h 874716"/>
                <a:gd name="connsiteX170" fmla="*/ 1230633 w 6858001"/>
                <a:gd name="connsiteY170" fmla="*/ 456746 h 874716"/>
                <a:gd name="connsiteX171" fmla="*/ 1048125 w 6858001"/>
                <a:gd name="connsiteY171" fmla="*/ 444172 h 874716"/>
                <a:gd name="connsiteX172" fmla="*/ 1036887 w 6858001"/>
                <a:gd name="connsiteY172" fmla="*/ 442648 h 874716"/>
                <a:gd name="connsiteX173" fmla="*/ 975733 w 6858001"/>
                <a:gd name="connsiteY173" fmla="*/ 452744 h 874716"/>
                <a:gd name="connsiteX174" fmla="*/ 945444 w 6858001"/>
                <a:gd name="connsiteY174" fmla="*/ 467033 h 874716"/>
                <a:gd name="connsiteX175" fmla="*/ 898198 w 6858001"/>
                <a:gd name="connsiteY175" fmla="*/ 481893 h 874716"/>
                <a:gd name="connsiteX176" fmla="*/ 850189 w 6858001"/>
                <a:gd name="connsiteY176" fmla="*/ 487417 h 874716"/>
                <a:gd name="connsiteX177" fmla="*/ 769605 w 6858001"/>
                <a:gd name="connsiteY177" fmla="*/ 464937 h 874716"/>
                <a:gd name="connsiteX178" fmla="*/ 740268 w 6858001"/>
                <a:gd name="connsiteY178" fmla="*/ 462651 h 874716"/>
                <a:gd name="connsiteX179" fmla="*/ 674923 w 6858001"/>
                <a:gd name="connsiteY179" fmla="*/ 451792 h 874716"/>
                <a:gd name="connsiteX180" fmla="*/ 617772 w 6858001"/>
                <a:gd name="connsiteY180" fmla="*/ 452554 h 874716"/>
                <a:gd name="connsiteX181" fmla="*/ 571860 w 6858001"/>
                <a:gd name="connsiteY181" fmla="*/ 469891 h 874716"/>
                <a:gd name="connsiteX182" fmla="*/ 505182 w 6858001"/>
                <a:gd name="connsiteY182" fmla="*/ 473319 h 874716"/>
                <a:gd name="connsiteX183" fmla="*/ 462126 w 6858001"/>
                <a:gd name="connsiteY183" fmla="*/ 460747 h 874716"/>
                <a:gd name="connsiteX184" fmla="*/ 453364 w 6858001"/>
                <a:gd name="connsiteY184" fmla="*/ 459033 h 874716"/>
                <a:gd name="connsiteX185" fmla="*/ 340774 w 6858001"/>
                <a:gd name="connsiteY185" fmla="*/ 458268 h 874716"/>
                <a:gd name="connsiteX186" fmla="*/ 200182 w 6858001"/>
                <a:gd name="connsiteY186" fmla="*/ 496180 h 874716"/>
                <a:gd name="connsiteX187" fmla="*/ 176939 w 6858001"/>
                <a:gd name="connsiteY187" fmla="*/ 504182 h 874716"/>
                <a:gd name="connsiteX188" fmla="*/ 63587 w 6858001"/>
                <a:gd name="connsiteY188" fmla="*/ 518088 h 874716"/>
                <a:gd name="connsiteX189" fmla="*/ 2817 w 6858001"/>
                <a:gd name="connsiteY189" fmla="*/ 532187 h 874716"/>
                <a:gd name="connsiteX190" fmla="*/ 0 w 6858001"/>
                <a:gd name="connsiteY190" fmla="*/ 533314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6858001" h="874716">
                  <a:moveTo>
                    <a:pt x="0" y="533314"/>
                  </a:moveTo>
                  <a:lnTo>
                    <a:pt x="0" y="69206"/>
                  </a:lnTo>
                  <a:lnTo>
                    <a:pt x="21486" y="71924"/>
                  </a:lnTo>
                  <a:cubicBezTo>
                    <a:pt x="92546" y="60493"/>
                    <a:pt x="159604" y="87354"/>
                    <a:pt x="228948" y="88116"/>
                  </a:cubicBezTo>
                  <a:cubicBezTo>
                    <a:pt x="260382" y="88496"/>
                    <a:pt x="291435" y="94592"/>
                    <a:pt x="313533" y="62779"/>
                  </a:cubicBezTo>
                  <a:cubicBezTo>
                    <a:pt x="316389" y="58587"/>
                    <a:pt x="330298" y="60873"/>
                    <a:pt x="338870" y="62207"/>
                  </a:cubicBezTo>
                  <a:cubicBezTo>
                    <a:pt x="357921" y="65066"/>
                    <a:pt x="376781" y="72304"/>
                    <a:pt x="395640" y="72114"/>
                  </a:cubicBezTo>
                  <a:cubicBezTo>
                    <a:pt x="434695" y="71924"/>
                    <a:pt x="473939" y="68876"/>
                    <a:pt x="512802" y="65446"/>
                  </a:cubicBezTo>
                  <a:cubicBezTo>
                    <a:pt x="527470" y="64112"/>
                    <a:pt x="541569" y="58969"/>
                    <a:pt x="556047" y="55349"/>
                  </a:cubicBezTo>
                  <a:cubicBezTo>
                    <a:pt x="564048" y="53253"/>
                    <a:pt x="572622" y="47729"/>
                    <a:pt x="580050" y="48871"/>
                  </a:cubicBezTo>
                  <a:cubicBezTo>
                    <a:pt x="623106" y="55539"/>
                    <a:pt x="662541" y="39157"/>
                    <a:pt x="703308" y="30964"/>
                  </a:cubicBezTo>
                  <a:cubicBezTo>
                    <a:pt x="722169" y="27154"/>
                    <a:pt x="739886" y="18010"/>
                    <a:pt x="758174" y="11724"/>
                  </a:cubicBezTo>
                  <a:cubicBezTo>
                    <a:pt x="762936" y="10008"/>
                    <a:pt x="768271" y="8484"/>
                    <a:pt x="773035" y="8866"/>
                  </a:cubicBezTo>
                  <a:cubicBezTo>
                    <a:pt x="800276" y="11152"/>
                    <a:pt x="827329" y="14390"/>
                    <a:pt x="854379" y="16866"/>
                  </a:cubicBezTo>
                  <a:cubicBezTo>
                    <a:pt x="878956" y="19152"/>
                    <a:pt x="903722" y="19914"/>
                    <a:pt x="915343" y="47919"/>
                  </a:cubicBezTo>
                  <a:cubicBezTo>
                    <a:pt x="917059" y="52301"/>
                    <a:pt x="922773" y="55539"/>
                    <a:pt x="927155" y="58397"/>
                  </a:cubicBezTo>
                  <a:cubicBezTo>
                    <a:pt x="994785" y="102405"/>
                    <a:pt x="1030980" y="101261"/>
                    <a:pt x="1097087" y="54777"/>
                  </a:cubicBezTo>
                  <a:cubicBezTo>
                    <a:pt x="1103945" y="50015"/>
                    <a:pt x="1118613" y="46585"/>
                    <a:pt x="1123185" y="50395"/>
                  </a:cubicBezTo>
                  <a:cubicBezTo>
                    <a:pt x="1162049" y="82020"/>
                    <a:pt x="1204532" y="78590"/>
                    <a:pt x="1249302" y="68684"/>
                  </a:cubicBezTo>
                  <a:cubicBezTo>
                    <a:pt x="1260922" y="66018"/>
                    <a:pt x="1277307" y="66018"/>
                    <a:pt x="1286069" y="72304"/>
                  </a:cubicBezTo>
                  <a:cubicBezTo>
                    <a:pt x="1327790" y="101451"/>
                    <a:pt x="1372560" y="97261"/>
                    <a:pt x="1417899" y="88688"/>
                  </a:cubicBezTo>
                  <a:cubicBezTo>
                    <a:pt x="1424948" y="87354"/>
                    <a:pt x="1433522" y="80114"/>
                    <a:pt x="1436568" y="73448"/>
                  </a:cubicBezTo>
                  <a:cubicBezTo>
                    <a:pt x="1447428" y="49825"/>
                    <a:pt x="1467813" y="41823"/>
                    <a:pt x="1490292" y="35154"/>
                  </a:cubicBezTo>
                  <a:cubicBezTo>
                    <a:pt x="1525727" y="24296"/>
                    <a:pt x="1560588" y="11532"/>
                    <a:pt x="1596213" y="1245"/>
                  </a:cubicBezTo>
                  <a:cubicBezTo>
                    <a:pt x="1604978" y="-1231"/>
                    <a:pt x="1615836" y="293"/>
                    <a:pt x="1624980" y="3150"/>
                  </a:cubicBezTo>
                  <a:cubicBezTo>
                    <a:pt x="1656223" y="12866"/>
                    <a:pt x="1676036" y="37251"/>
                    <a:pt x="1697753" y="59731"/>
                  </a:cubicBezTo>
                  <a:cubicBezTo>
                    <a:pt x="1707279" y="69638"/>
                    <a:pt x="1720423" y="76686"/>
                    <a:pt x="1733188" y="82400"/>
                  </a:cubicBezTo>
                  <a:cubicBezTo>
                    <a:pt x="1766335" y="97071"/>
                    <a:pt x="1800246" y="110215"/>
                    <a:pt x="1833775" y="124121"/>
                  </a:cubicBezTo>
                  <a:cubicBezTo>
                    <a:pt x="1837013" y="125455"/>
                    <a:pt x="1839679" y="128884"/>
                    <a:pt x="1842158" y="131742"/>
                  </a:cubicBezTo>
                  <a:cubicBezTo>
                    <a:pt x="1866922" y="161843"/>
                    <a:pt x="1891497" y="192132"/>
                    <a:pt x="1916454" y="222233"/>
                  </a:cubicBezTo>
                  <a:cubicBezTo>
                    <a:pt x="1921216" y="227947"/>
                    <a:pt x="1928076" y="232139"/>
                    <a:pt x="1933219" y="237663"/>
                  </a:cubicBezTo>
                  <a:cubicBezTo>
                    <a:pt x="1940459" y="245283"/>
                    <a:pt x="1949603" y="252524"/>
                    <a:pt x="1953413" y="261668"/>
                  </a:cubicBezTo>
                  <a:cubicBezTo>
                    <a:pt x="1965224" y="290433"/>
                    <a:pt x="1987894" y="302817"/>
                    <a:pt x="2016469" y="308151"/>
                  </a:cubicBezTo>
                  <a:cubicBezTo>
                    <a:pt x="2042570" y="313104"/>
                    <a:pt x="2068669" y="317296"/>
                    <a:pt x="2094578" y="323010"/>
                  </a:cubicBezTo>
                  <a:cubicBezTo>
                    <a:pt x="2126201" y="329868"/>
                    <a:pt x="2157636" y="337298"/>
                    <a:pt x="2188879" y="345681"/>
                  </a:cubicBezTo>
                  <a:cubicBezTo>
                    <a:pt x="2202404" y="349301"/>
                    <a:pt x="2216692" y="353491"/>
                    <a:pt x="2228314" y="360921"/>
                  </a:cubicBezTo>
                  <a:cubicBezTo>
                    <a:pt x="2260890" y="381496"/>
                    <a:pt x="2295753" y="395402"/>
                    <a:pt x="2334044" y="389878"/>
                  </a:cubicBezTo>
                  <a:cubicBezTo>
                    <a:pt x="2364715" y="385496"/>
                    <a:pt x="2390434" y="396736"/>
                    <a:pt x="2409485" y="414263"/>
                  </a:cubicBezTo>
                  <a:cubicBezTo>
                    <a:pt x="2444158" y="446078"/>
                    <a:pt x="2481305" y="438838"/>
                    <a:pt x="2518264" y="428552"/>
                  </a:cubicBezTo>
                  <a:cubicBezTo>
                    <a:pt x="2537315" y="423217"/>
                    <a:pt x="2552935" y="423979"/>
                    <a:pt x="2571034" y="429122"/>
                  </a:cubicBezTo>
                  <a:cubicBezTo>
                    <a:pt x="2612945" y="441124"/>
                    <a:pt x="2640950" y="473701"/>
                    <a:pt x="2668001" y="502276"/>
                  </a:cubicBezTo>
                  <a:cubicBezTo>
                    <a:pt x="2691054" y="526661"/>
                    <a:pt x="2716963" y="540377"/>
                    <a:pt x="2745348" y="550666"/>
                  </a:cubicBezTo>
                  <a:cubicBezTo>
                    <a:pt x="2781163" y="563810"/>
                    <a:pt x="2809548" y="558858"/>
                    <a:pt x="2826694" y="527233"/>
                  </a:cubicBezTo>
                  <a:cubicBezTo>
                    <a:pt x="2831457" y="518278"/>
                    <a:pt x="2839839" y="507800"/>
                    <a:pt x="2848793" y="505134"/>
                  </a:cubicBezTo>
                  <a:cubicBezTo>
                    <a:pt x="2892037" y="491800"/>
                    <a:pt x="2935854" y="472367"/>
                    <a:pt x="2982148" y="484179"/>
                  </a:cubicBezTo>
                  <a:cubicBezTo>
                    <a:pt x="3046158" y="500372"/>
                    <a:pt x="3108644" y="499420"/>
                    <a:pt x="3172654" y="483417"/>
                  </a:cubicBezTo>
                  <a:cubicBezTo>
                    <a:pt x="3276480" y="457508"/>
                    <a:pt x="3380305" y="430076"/>
                    <a:pt x="3489467" y="435790"/>
                  </a:cubicBezTo>
                  <a:cubicBezTo>
                    <a:pt x="3507563" y="436742"/>
                    <a:pt x="3529090" y="425121"/>
                    <a:pt x="3544713" y="413691"/>
                  </a:cubicBezTo>
                  <a:cubicBezTo>
                    <a:pt x="3574622" y="391974"/>
                    <a:pt x="3573288" y="390258"/>
                    <a:pt x="3606817" y="408167"/>
                  </a:cubicBezTo>
                  <a:cubicBezTo>
                    <a:pt x="3614819" y="412549"/>
                    <a:pt x="3624725" y="415215"/>
                    <a:pt x="3630632" y="421693"/>
                  </a:cubicBezTo>
                  <a:cubicBezTo>
                    <a:pt x="3660731" y="454650"/>
                    <a:pt x="3697880" y="446648"/>
                    <a:pt x="3734837" y="441886"/>
                  </a:cubicBezTo>
                  <a:cubicBezTo>
                    <a:pt x="3741315" y="440934"/>
                    <a:pt x="3749125" y="439600"/>
                    <a:pt x="3754652" y="442268"/>
                  </a:cubicBezTo>
                  <a:cubicBezTo>
                    <a:pt x="3779607" y="454268"/>
                    <a:pt x="3800753" y="450078"/>
                    <a:pt x="3822472" y="433694"/>
                  </a:cubicBezTo>
                  <a:cubicBezTo>
                    <a:pt x="3841331" y="419597"/>
                    <a:pt x="3863049" y="411215"/>
                    <a:pt x="3885338" y="428742"/>
                  </a:cubicBezTo>
                  <a:cubicBezTo>
                    <a:pt x="3934870" y="467605"/>
                    <a:pt x="3987829" y="469509"/>
                    <a:pt x="4043839" y="444934"/>
                  </a:cubicBezTo>
                  <a:cubicBezTo>
                    <a:pt x="4083845" y="427407"/>
                    <a:pt x="4123280" y="423407"/>
                    <a:pt x="4165383" y="441124"/>
                  </a:cubicBezTo>
                  <a:cubicBezTo>
                    <a:pt x="4181576" y="447982"/>
                    <a:pt x="4202531" y="443410"/>
                    <a:pt x="4221391" y="444934"/>
                  </a:cubicBezTo>
                  <a:cubicBezTo>
                    <a:pt x="4232060" y="445696"/>
                    <a:pt x="4243872" y="445886"/>
                    <a:pt x="4253014" y="450650"/>
                  </a:cubicBezTo>
                  <a:cubicBezTo>
                    <a:pt x="4277401" y="462843"/>
                    <a:pt x="4300070" y="478463"/>
                    <a:pt x="4324645" y="490466"/>
                  </a:cubicBezTo>
                  <a:cubicBezTo>
                    <a:pt x="4336457" y="496180"/>
                    <a:pt x="4350554" y="499228"/>
                    <a:pt x="4363890" y="499420"/>
                  </a:cubicBezTo>
                  <a:cubicBezTo>
                    <a:pt x="4403325" y="500372"/>
                    <a:pt x="4442761" y="500372"/>
                    <a:pt x="4482004" y="498658"/>
                  </a:cubicBezTo>
                  <a:cubicBezTo>
                    <a:pt x="4546776" y="495990"/>
                    <a:pt x="4612500" y="495418"/>
                    <a:pt x="4659174" y="438648"/>
                  </a:cubicBezTo>
                  <a:cubicBezTo>
                    <a:pt x="4662986" y="434076"/>
                    <a:pt x="4671176" y="431408"/>
                    <a:pt x="4677655" y="430646"/>
                  </a:cubicBezTo>
                  <a:cubicBezTo>
                    <a:pt x="4707564" y="427027"/>
                    <a:pt x="4738235" y="426645"/>
                    <a:pt x="4767764" y="420739"/>
                  </a:cubicBezTo>
                  <a:cubicBezTo>
                    <a:pt x="4791386" y="415977"/>
                    <a:pt x="4811009" y="417501"/>
                    <a:pt x="4828916" y="434266"/>
                  </a:cubicBezTo>
                  <a:cubicBezTo>
                    <a:pt x="4852348" y="456364"/>
                    <a:pt x="4880925" y="469319"/>
                    <a:pt x="4912168" y="462271"/>
                  </a:cubicBezTo>
                  <a:cubicBezTo>
                    <a:pt x="4943409" y="455412"/>
                    <a:pt x="4963984" y="470271"/>
                    <a:pt x="4987037" y="485703"/>
                  </a:cubicBezTo>
                  <a:cubicBezTo>
                    <a:pt x="5003801" y="496942"/>
                    <a:pt x="5022852" y="511040"/>
                    <a:pt x="5041521" y="512182"/>
                  </a:cubicBezTo>
                  <a:cubicBezTo>
                    <a:pt x="5083814" y="514658"/>
                    <a:pt x="5120201" y="553904"/>
                    <a:pt x="5166113" y="531615"/>
                  </a:cubicBezTo>
                  <a:cubicBezTo>
                    <a:pt x="5169161" y="530091"/>
                    <a:pt x="5174685" y="533901"/>
                    <a:pt x="5179067" y="534853"/>
                  </a:cubicBezTo>
                  <a:cubicBezTo>
                    <a:pt x="5214121" y="542093"/>
                    <a:pt x="5247078" y="535043"/>
                    <a:pt x="5272796" y="511230"/>
                  </a:cubicBezTo>
                  <a:cubicBezTo>
                    <a:pt x="5306516" y="480177"/>
                    <a:pt x="5343855" y="477129"/>
                    <a:pt x="5385384" y="487227"/>
                  </a:cubicBezTo>
                  <a:cubicBezTo>
                    <a:pt x="5398721" y="490466"/>
                    <a:pt x="5412057" y="492752"/>
                    <a:pt x="5425582" y="495418"/>
                  </a:cubicBezTo>
                  <a:cubicBezTo>
                    <a:pt x="5443870" y="499228"/>
                    <a:pt x="5462351" y="503230"/>
                    <a:pt x="5480637" y="507040"/>
                  </a:cubicBezTo>
                  <a:cubicBezTo>
                    <a:pt x="5498356" y="510850"/>
                    <a:pt x="5517979" y="517326"/>
                    <a:pt x="5531693" y="500944"/>
                  </a:cubicBezTo>
                  <a:cubicBezTo>
                    <a:pt x="5543506" y="486845"/>
                    <a:pt x="5551888" y="488179"/>
                    <a:pt x="5562746" y="500372"/>
                  </a:cubicBezTo>
                  <a:cubicBezTo>
                    <a:pt x="5600467" y="543045"/>
                    <a:pt x="5646189" y="569716"/>
                    <a:pt x="5704483" y="571620"/>
                  </a:cubicBezTo>
                  <a:cubicBezTo>
                    <a:pt x="5716485" y="572002"/>
                    <a:pt x="5728678" y="574668"/>
                    <a:pt x="5740488" y="577526"/>
                  </a:cubicBezTo>
                  <a:cubicBezTo>
                    <a:pt x="5747728" y="579241"/>
                    <a:pt x="5756493" y="581147"/>
                    <a:pt x="5760873" y="586291"/>
                  </a:cubicBezTo>
                  <a:cubicBezTo>
                    <a:pt x="5794974" y="625534"/>
                    <a:pt x="5837457" y="652777"/>
                    <a:pt x="5883751" y="674686"/>
                  </a:cubicBezTo>
                  <a:cubicBezTo>
                    <a:pt x="5900323" y="682496"/>
                    <a:pt x="5918042" y="690306"/>
                    <a:pt x="5935949" y="692592"/>
                  </a:cubicBezTo>
                  <a:cubicBezTo>
                    <a:pt x="5954617" y="694878"/>
                    <a:pt x="5974240" y="691068"/>
                    <a:pt x="5993291" y="688972"/>
                  </a:cubicBezTo>
                  <a:cubicBezTo>
                    <a:pt x="6004531" y="687830"/>
                    <a:pt x="6017485" y="688020"/>
                    <a:pt x="6026440" y="682496"/>
                  </a:cubicBezTo>
                  <a:cubicBezTo>
                    <a:pt x="6054825" y="665159"/>
                    <a:pt x="6082258" y="646491"/>
                    <a:pt x="6108738" y="626296"/>
                  </a:cubicBezTo>
                  <a:cubicBezTo>
                    <a:pt x="6131409" y="608960"/>
                    <a:pt x="6135981" y="606483"/>
                    <a:pt x="6155602" y="628202"/>
                  </a:cubicBezTo>
                  <a:cubicBezTo>
                    <a:pt x="6175797" y="650491"/>
                    <a:pt x="6200944" y="662111"/>
                    <a:pt x="6228756" y="666873"/>
                  </a:cubicBezTo>
                  <a:cubicBezTo>
                    <a:pt x="6272764" y="674304"/>
                    <a:pt x="6317151" y="680590"/>
                    <a:pt x="6361539" y="684210"/>
                  </a:cubicBezTo>
                  <a:cubicBezTo>
                    <a:pt x="6401736" y="687448"/>
                    <a:pt x="6420977" y="669922"/>
                    <a:pt x="6428979" y="630106"/>
                  </a:cubicBezTo>
                  <a:cubicBezTo>
                    <a:pt x="6433551" y="608007"/>
                    <a:pt x="6439458" y="584003"/>
                    <a:pt x="6463840" y="578098"/>
                  </a:cubicBezTo>
                  <a:cubicBezTo>
                    <a:pt x="6503658" y="568572"/>
                    <a:pt x="6544997" y="564382"/>
                    <a:pt x="6564620" y="517708"/>
                  </a:cubicBezTo>
                  <a:cubicBezTo>
                    <a:pt x="6575478" y="527995"/>
                    <a:pt x="6582146" y="534091"/>
                    <a:pt x="6588625" y="540187"/>
                  </a:cubicBezTo>
                  <a:cubicBezTo>
                    <a:pt x="6606531" y="557142"/>
                    <a:pt x="6643678" y="564382"/>
                    <a:pt x="6662541" y="549714"/>
                  </a:cubicBezTo>
                  <a:cubicBezTo>
                    <a:pt x="6690354" y="528377"/>
                    <a:pt x="6715883" y="532377"/>
                    <a:pt x="6742552" y="548952"/>
                  </a:cubicBezTo>
                  <a:cubicBezTo>
                    <a:pt x="6764841" y="562668"/>
                    <a:pt x="6788417" y="567954"/>
                    <a:pt x="6812063" y="568430"/>
                  </a:cubicBezTo>
                  <a:lnTo>
                    <a:pt x="6858001" y="562267"/>
                  </a:lnTo>
                  <a:lnTo>
                    <a:pt x="6858001" y="734520"/>
                  </a:lnTo>
                  <a:lnTo>
                    <a:pt x="6815516" y="744220"/>
                  </a:lnTo>
                  <a:cubicBezTo>
                    <a:pt x="6793035" y="749744"/>
                    <a:pt x="6771319" y="759651"/>
                    <a:pt x="6748458" y="763271"/>
                  </a:cubicBezTo>
                  <a:cubicBezTo>
                    <a:pt x="6694164" y="771843"/>
                    <a:pt x="6639488" y="777939"/>
                    <a:pt x="6584812" y="784797"/>
                  </a:cubicBezTo>
                  <a:cubicBezTo>
                    <a:pt x="6528424" y="791846"/>
                    <a:pt x="6472225" y="799276"/>
                    <a:pt x="6415833" y="805562"/>
                  </a:cubicBezTo>
                  <a:cubicBezTo>
                    <a:pt x="6384972" y="808802"/>
                    <a:pt x="6353919" y="809372"/>
                    <a:pt x="6323058" y="812420"/>
                  </a:cubicBezTo>
                  <a:cubicBezTo>
                    <a:pt x="6296005" y="815088"/>
                    <a:pt x="6269144" y="820041"/>
                    <a:pt x="6242093" y="823281"/>
                  </a:cubicBezTo>
                  <a:cubicBezTo>
                    <a:pt x="6218660" y="825947"/>
                    <a:pt x="6195037" y="827471"/>
                    <a:pt x="6171605" y="830139"/>
                  </a:cubicBezTo>
                  <a:cubicBezTo>
                    <a:pt x="6134075" y="834519"/>
                    <a:pt x="6096736" y="839473"/>
                    <a:pt x="6059397" y="844045"/>
                  </a:cubicBezTo>
                  <a:cubicBezTo>
                    <a:pt x="6043776" y="845759"/>
                    <a:pt x="6027392" y="850522"/>
                    <a:pt x="6012723" y="847665"/>
                  </a:cubicBezTo>
                  <a:cubicBezTo>
                    <a:pt x="5975764" y="840425"/>
                    <a:pt x="5939377" y="842521"/>
                    <a:pt x="5902610" y="847473"/>
                  </a:cubicBezTo>
                  <a:cubicBezTo>
                    <a:pt x="5890037" y="849190"/>
                    <a:pt x="5876511" y="848808"/>
                    <a:pt x="5864318" y="845569"/>
                  </a:cubicBezTo>
                  <a:cubicBezTo>
                    <a:pt x="5839361" y="839091"/>
                    <a:pt x="5815169" y="829947"/>
                    <a:pt x="5790592" y="821947"/>
                  </a:cubicBezTo>
                  <a:cubicBezTo>
                    <a:pt x="5787924" y="820995"/>
                    <a:pt x="5784686" y="820803"/>
                    <a:pt x="5781830" y="820233"/>
                  </a:cubicBezTo>
                  <a:cubicBezTo>
                    <a:pt x="5765635" y="816992"/>
                    <a:pt x="5749634" y="813754"/>
                    <a:pt x="5733440" y="810896"/>
                  </a:cubicBezTo>
                  <a:cubicBezTo>
                    <a:pt x="5724678" y="809372"/>
                    <a:pt x="5715723" y="809182"/>
                    <a:pt x="5706959" y="807848"/>
                  </a:cubicBezTo>
                  <a:cubicBezTo>
                    <a:pt x="5673050" y="802514"/>
                    <a:pt x="5635711" y="811468"/>
                    <a:pt x="5606372" y="788417"/>
                  </a:cubicBezTo>
                  <a:cubicBezTo>
                    <a:pt x="5587321" y="773557"/>
                    <a:pt x="5568842" y="776987"/>
                    <a:pt x="5548460" y="779273"/>
                  </a:cubicBezTo>
                  <a:cubicBezTo>
                    <a:pt x="5533027" y="780987"/>
                    <a:pt x="5517215" y="780415"/>
                    <a:pt x="5501594" y="780607"/>
                  </a:cubicBezTo>
                  <a:cubicBezTo>
                    <a:pt x="5474161" y="781177"/>
                    <a:pt x="5446728" y="781369"/>
                    <a:pt x="5419295" y="782321"/>
                  </a:cubicBezTo>
                  <a:cubicBezTo>
                    <a:pt x="5410531" y="782701"/>
                    <a:pt x="5401579" y="787465"/>
                    <a:pt x="5393005" y="786703"/>
                  </a:cubicBezTo>
                  <a:cubicBezTo>
                    <a:pt x="5353379" y="783083"/>
                    <a:pt x="5313754" y="777367"/>
                    <a:pt x="5274129" y="774129"/>
                  </a:cubicBezTo>
                  <a:cubicBezTo>
                    <a:pt x="5251650" y="772225"/>
                    <a:pt x="5228597" y="775843"/>
                    <a:pt x="5206308" y="773177"/>
                  </a:cubicBezTo>
                  <a:cubicBezTo>
                    <a:pt x="5180591" y="770129"/>
                    <a:pt x="5155445" y="762319"/>
                    <a:pt x="5129916" y="757554"/>
                  </a:cubicBezTo>
                  <a:cubicBezTo>
                    <a:pt x="5122867" y="756222"/>
                    <a:pt x="5115057" y="757936"/>
                    <a:pt x="5107627" y="758316"/>
                  </a:cubicBezTo>
                  <a:cubicBezTo>
                    <a:pt x="5099245" y="758699"/>
                    <a:pt x="5091052" y="759461"/>
                    <a:pt x="5082670" y="759651"/>
                  </a:cubicBezTo>
                  <a:cubicBezTo>
                    <a:pt x="5057141" y="760033"/>
                    <a:pt x="5031614" y="759461"/>
                    <a:pt x="5006086" y="760795"/>
                  </a:cubicBezTo>
                  <a:cubicBezTo>
                    <a:pt x="4990465" y="761557"/>
                    <a:pt x="4974082" y="769367"/>
                    <a:pt x="4959602" y="766509"/>
                  </a:cubicBezTo>
                  <a:cubicBezTo>
                    <a:pt x="4930075" y="760985"/>
                    <a:pt x="4900546" y="773367"/>
                    <a:pt x="4871019" y="763081"/>
                  </a:cubicBezTo>
                  <a:cubicBezTo>
                    <a:pt x="4861873" y="760033"/>
                    <a:pt x="4849300" y="767653"/>
                    <a:pt x="4838250" y="768033"/>
                  </a:cubicBezTo>
                  <a:cubicBezTo>
                    <a:pt x="4810627" y="768985"/>
                    <a:pt x="4783004" y="768795"/>
                    <a:pt x="4755381" y="768605"/>
                  </a:cubicBezTo>
                  <a:cubicBezTo>
                    <a:pt x="4730614" y="768415"/>
                    <a:pt x="4704895" y="771081"/>
                    <a:pt x="4681083" y="765747"/>
                  </a:cubicBezTo>
                  <a:cubicBezTo>
                    <a:pt x="4656126" y="760033"/>
                    <a:pt x="4633647" y="760795"/>
                    <a:pt x="4609452" y="767271"/>
                  </a:cubicBezTo>
                  <a:cubicBezTo>
                    <a:pt x="4592878" y="771653"/>
                    <a:pt x="4575351" y="772225"/>
                    <a:pt x="4558207" y="773557"/>
                  </a:cubicBezTo>
                  <a:cubicBezTo>
                    <a:pt x="4539728" y="775081"/>
                    <a:pt x="4519343" y="771081"/>
                    <a:pt x="4502579" y="777367"/>
                  </a:cubicBezTo>
                  <a:cubicBezTo>
                    <a:pt x="4452665" y="796038"/>
                    <a:pt x="4401419" y="800038"/>
                    <a:pt x="4349222" y="800038"/>
                  </a:cubicBezTo>
                  <a:cubicBezTo>
                    <a:pt x="4339695" y="800038"/>
                    <a:pt x="4329979" y="797372"/>
                    <a:pt x="4320837" y="794514"/>
                  </a:cubicBezTo>
                  <a:cubicBezTo>
                    <a:pt x="4267493" y="777367"/>
                    <a:pt x="4213961" y="778891"/>
                    <a:pt x="4159667" y="789370"/>
                  </a:cubicBezTo>
                  <a:cubicBezTo>
                    <a:pt x="4148427" y="791656"/>
                    <a:pt x="4135854" y="792038"/>
                    <a:pt x="4124614" y="789752"/>
                  </a:cubicBezTo>
                  <a:cubicBezTo>
                    <a:pt x="4092989" y="783083"/>
                    <a:pt x="4062318" y="772033"/>
                    <a:pt x="4030503" y="767271"/>
                  </a:cubicBezTo>
                  <a:cubicBezTo>
                    <a:pt x="3977925" y="759461"/>
                    <a:pt x="3932394" y="785749"/>
                    <a:pt x="3885338" y="802896"/>
                  </a:cubicBezTo>
                  <a:cubicBezTo>
                    <a:pt x="3840569" y="819089"/>
                    <a:pt x="3802467" y="855666"/>
                    <a:pt x="3749506" y="847473"/>
                  </a:cubicBezTo>
                  <a:cubicBezTo>
                    <a:pt x="3744173" y="846711"/>
                    <a:pt x="3738267" y="851856"/>
                    <a:pt x="3732361" y="853190"/>
                  </a:cubicBezTo>
                  <a:cubicBezTo>
                    <a:pt x="3716168" y="856810"/>
                    <a:pt x="3699976" y="861190"/>
                    <a:pt x="3683591" y="862906"/>
                  </a:cubicBezTo>
                  <a:cubicBezTo>
                    <a:pt x="3663589" y="865192"/>
                    <a:pt x="3643204" y="864430"/>
                    <a:pt x="3623201" y="866334"/>
                  </a:cubicBezTo>
                  <a:cubicBezTo>
                    <a:pt x="3597482" y="868620"/>
                    <a:pt x="3572146" y="874716"/>
                    <a:pt x="3546617" y="874716"/>
                  </a:cubicBezTo>
                  <a:cubicBezTo>
                    <a:pt x="3526042" y="874716"/>
                    <a:pt x="3505657" y="867668"/>
                    <a:pt x="3485275" y="864238"/>
                  </a:cubicBezTo>
                  <a:cubicBezTo>
                    <a:pt x="3456508" y="859476"/>
                    <a:pt x="3424883" y="860810"/>
                    <a:pt x="3399546" y="848618"/>
                  </a:cubicBezTo>
                  <a:cubicBezTo>
                    <a:pt x="3372495" y="835663"/>
                    <a:pt x="3346776" y="829757"/>
                    <a:pt x="3318771" y="833757"/>
                  </a:cubicBezTo>
                  <a:cubicBezTo>
                    <a:pt x="3309437" y="835091"/>
                    <a:pt x="3297434" y="843093"/>
                    <a:pt x="3293244" y="851284"/>
                  </a:cubicBezTo>
                  <a:cubicBezTo>
                    <a:pt x="3283908" y="869572"/>
                    <a:pt x="3271145" y="872812"/>
                    <a:pt x="3253809" y="866524"/>
                  </a:cubicBezTo>
                  <a:cubicBezTo>
                    <a:pt x="3238758" y="861190"/>
                    <a:pt x="3220280" y="858524"/>
                    <a:pt x="3209993" y="848235"/>
                  </a:cubicBezTo>
                  <a:cubicBezTo>
                    <a:pt x="3180844" y="819089"/>
                    <a:pt x="3143695" y="818136"/>
                    <a:pt x="3107500" y="810326"/>
                  </a:cubicBezTo>
                  <a:cubicBezTo>
                    <a:pt x="3085403" y="805562"/>
                    <a:pt x="3064827" y="805372"/>
                    <a:pt x="3042728" y="808610"/>
                  </a:cubicBezTo>
                  <a:cubicBezTo>
                    <a:pt x="2994722" y="815850"/>
                    <a:pt x="2948047" y="805562"/>
                    <a:pt x="2901943" y="792418"/>
                  </a:cubicBezTo>
                  <a:cubicBezTo>
                    <a:pt x="2871462" y="783655"/>
                    <a:pt x="2840219" y="778321"/>
                    <a:pt x="2809930" y="769367"/>
                  </a:cubicBezTo>
                  <a:cubicBezTo>
                    <a:pt x="2787259" y="762509"/>
                    <a:pt x="2764590" y="754316"/>
                    <a:pt x="2743826" y="743268"/>
                  </a:cubicBezTo>
                  <a:cubicBezTo>
                    <a:pt x="2713723" y="727073"/>
                    <a:pt x="2687436" y="702689"/>
                    <a:pt x="2649143" y="709167"/>
                  </a:cubicBezTo>
                  <a:cubicBezTo>
                    <a:pt x="2615421" y="714881"/>
                    <a:pt x="2584942" y="702881"/>
                    <a:pt x="2554079" y="691450"/>
                  </a:cubicBezTo>
                  <a:cubicBezTo>
                    <a:pt x="2531409" y="683068"/>
                    <a:pt x="2508742" y="674494"/>
                    <a:pt x="2485307" y="669160"/>
                  </a:cubicBezTo>
                  <a:cubicBezTo>
                    <a:pt x="2457492" y="662873"/>
                    <a:pt x="2426059" y="665541"/>
                    <a:pt x="2401292" y="653919"/>
                  </a:cubicBezTo>
                  <a:cubicBezTo>
                    <a:pt x="2375383" y="641727"/>
                    <a:pt x="2353859" y="649919"/>
                    <a:pt x="2330806" y="653349"/>
                  </a:cubicBezTo>
                  <a:cubicBezTo>
                    <a:pt x="2294039" y="658683"/>
                    <a:pt x="2257459" y="668590"/>
                    <a:pt x="2220312" y="656015"/>
                  </a:cubicBezTo>
                  <a:cubicBezTo>
                    <a:pt x="2175163" y="640775"/>
                    <a:pt x="2130393" y="624392"/>
                    <a:pt x="2085054" y="609914"/>
                  </a:cubicBezTo>
                  <a:cubicBezTo>
                    <a:pt x="2067525" y="604387"/>
                    <a:pt x="2048668" y="602101"/>
                    <a:pt x="2030378" y="599625"/>
                  </a:cubicBezTo>
                  <a:cubicBezTo>
                    <a:pt x="2013043" y="597529"/>
                    <a:pt x="1992279" y="602863"/>
                    <a:pt x="1978940" y="594863"/>
                  </a:cubicBezTo>
                  <a:cubicBezTo>
                    <a:pt x="1944649" y="574288"/>
                    <a:pt x="1909408" y="564192"/>
                    <a:pt x="1869780" y="564192"/>
                  </a:cubicBezTo>
                  <a:cubicBezTo>
                    <a:pt x="1854920" y="564192"/>
                    <a:pt x="1840441" y="555618"/>
                    <a:pt x="1825393" y="554094"/>
                  </a:cubicBezTo>
                  <a:cubicBezTo>
                    <a:pt x="1804816" y="552190"/>
                    <a:pt x="1781194" y="547045"/>
                    <a:pt x="1763287" y="554286"/>
                  </a:cubicBezTo>
                  <a:cubicBezTo>
                    <a:pt x="1721185" y="571430"/>
                    <a:pt x="1687086" y="557142"/>
                    <a:pt x="1650317" y="540187"/>
                  </a:cubicBezTo>
                  <a:cubicBezTo>
                    <a:pt x="1614120" y="523423"/>
                    <a:pt x="1576019" y="510088"/>
                    <a:pt x="1537537" y="499038"/>
                  </a:cubicBezTo>
                  <a:cubicBezTo>
                    <a:pt x="1523059" y="495038"/>
                    <a:pt x="1505724" y="501706"/>
                    <a:pt x="1489720" y="503038"/>
                  </a:cubicBezTo>
                  <a:cubicBezTo>
                    <a:pt x="1484004" y="503420"/>
                    <a:pt x="1477717" y="503992"/>
                    <a:pt x="1472575" y="502086"/>
                  </a:cubicBezTo>
                  <a:cubicBezTo>
                    <a:pt x="1422854" y="483797"/>
                    <a:pt x="1372368" y="469891"/>
                    <a:pt x="1318456" y="479415"/>
                  </a:cubicBezTo>
                  <a:cubicBezTo>
                    <a:pt x="1313504" y="480369"/>
                    <a:pt x="1307978" y="478273"/>
                    <a:pt x="1303024" y="476939"/>
                  </a:cubicBezTo>
                  <a:cubicBezTo>
                    <a:pt x="1278829" y="470081"/>
                    <a:pt x="1255206" y="459223"/>
                    <a:pt x="1230633" y="456746"/>
                  </a:cubicBezTo>
                  <a:cubicBezTo>
                    <a:pt x="1170051" y="450650"/>
                    <a:pt x="1109091" y="448172"/>
                    <a:pt x="1048125" y="444172"/>
                  </a:cubicBezTo>
                  <a:cubicBezTo>
                    <a:pt x="1044315" y="443982"/>
                    <a:pt x="1040315" y="443982"/>
                    <a:pt x="1036887" y="442648"/>
                  </a:cubicBezTo>
                  <a:cubicBezTo>
                    <a:pt x="1014406" y="434456"/>
                    <a:pt x="994785" y="437124"/>
                    <a:pt x="975733" y="452744"/>
                  </a:cubicBezTo>
                  <a:cubicBezTo>
                    <a:pt x="967350" y="459603"/>
                    <a:pt x="955920" y="463223"/>
                    <a:pt x="945444" y="467033"/>
                  </a:cubicBezTo>
                  <a:cubicBezTo>
                    <a:pt x="930011" y="472749"/>
                    <a:pt x="914200" y="478273"/>
                    <a:pt x="898198" y="481893"/>
                  </a:cubicBezTo>
                  <a:cubicBezTo>
                    <a:pt x="882384" y="485321"/>
                    <a:pt x="865430" y="490084"/>
                    <a:pt x="850189" y="487417"/>
                  </a:cubicBezTo>
                  <a:cubicBezTo>
                    <a:pt x="822756" y="482655"/>
                    <a:pt x="796655" y="471987"/>
                    <a:pt x="769605" y="464937"/>
                  </a:cubicBezTo>
                  <a:cubicBezTo>
                    <a:pt x="760270" y="462461"/>
                    <a:pt x="749982" y="462843"/>
                    <a:pt x="740268" y="462651"/>
                  </a:cubicBezTo>
                  <a:cubicBezTo>
                    <a:pt x="717977" y="462081"/>
                    <a:pt x="695116" y="467605"/>
                    <a:pt x="674923" y="451792"/>
                  </a:cubicBezTo>
                  <a:cubicBezTo>
                    <a:pt x="656255" y="436934"/>
                    <a:pt x="637392" y="441314"/>
                    <a:pt x="617772" y="452554"/>
                  </a:cubicBezTo>
                  <a:cubicBezTo>
                    <a:pt x="603673" y="460557"/>
                    <a:pt x="587672" y="466843"/>
                    <a:pt x="571860" y="469891"/>
                  </a:cubicBezTo>
                  <a:cubicBezTo>
                    <a:pt x="550141" y="474081"/>
                    <a:pt x="528615" y="475797"/>
                    <a:pt x="505182" y="473319"/>
                  </a:cubicBezTo>
                  <a:cubicBezTo>
                    <a:pt x="488607" y="471605"/>
                    <a:pt x="475081" y="470843"/>
                    <a:pt x="462126" y="460747"/>
                  </a:cubicBezTo>
                  <a:cubicBezTo>
                    <a:pt x="460032" y="459223"/>
                    <a:pt x="456222" y="458841"/>
                    <a:pt x="453364" y="459033"/>
                  </a:cubicBezTo>
                  <a:cubicBezTo>
                    <a:pt x="415835" y="462271"/>
                    <a:pt x="378686" y="460557"/>
                    <a:pt x="340774" y="458268"/>
                  </a:cubicBezTo>
                  <a:cubicBezTo>
                    <a:pt x="292579" y="455222"/>
                    <a:pt x="241901" y="464175"/>
                    <a:pt x="200182" y="496180"/>
                  </a:cubicBezTo>
                  <a:cubicBezTo>
                    <a:pt x="194085" y="500944"/>
                    <a:pt x="184941" y="503038"/>
                    <a:pt x="176939" y="504182"/>
                  </a:cubicBezTo>
                  <a:cubicBezTo>
                    <a:pt x="139219" y="509134"/>
                    <a:pt x="101308" y="512564"/>
                    <a:pt x="63587" y="518088"/>
                  </a:cubicBezTo>
                  <a:cubicBezTo>
                    <a:pt x="43012" y="521137"/>
                    <a:pt x="21486" y="523805"/>
                    <a:pt x="2817" y="532187"/>
                  </a:cubicBezTo>
                  <a:lnTo>
                    <a:pt x="0" y="5333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: Shape 13">
              <a:extLst>
                <a:ext uri="{FF2B5EF4-FFF2-40B4-BE49-F238E27FC236}">
                  <a16:creationId xmlns:a16="http://schemas.microsoft.com/office/drawing/2014/main" id="{D24F58DB-B3B0-4265-8312-8233702627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 flipH="1">
              <a:off x="4864892" y="2991643"/>
              <a:ext cx="6858001" cy="874716"/>
            </a:xfrm>
            <a:custGeom>
              <a:avLst/>
              <a:gdLst>
                <a:gd name="connsiteX0" fmla="*/ 0 w 6858001"/>
                <a:gd name="connsiteY0" fmla="*/ 533314 h 874716"/>
                <a:gd name="connsiteX1" fmla="*/ 0 w 6858001"/>
                <a:gd name="connsiteY1" fmla="*/ 69206 h 874716"/>
                <a:gd name="connsiteX2" fmla="*/ 21486 w 6858001"/>
                <a:gd name="connsiteY2" fmla="*/ 71924 h 874716"/>
                <a:gd name="connsiteX3" fmla="*/ 228948 w 6858001"/>
                <a:gd name="connsiteY3" fmla="*/ 88116 h 874716"/>
                <a:gd name="connsiteX4" fmla="*/ 313533 w 6858001"/>
                <a:gd name="connsiteY4" fmla="*/ 62779 h 874716"/>
                <a:gd name="connsiteX5" fmla="*/ 338870 w 6858001"/>
                <a:gd name="connsiteY5" fmla="*/ 62207 h 874716"/>
                <a:gd name="connsiteX6" fmla="*/ 395640 w 6858001"/>
                <a:gd name="connsiteY6" fmla="*/ 72114 h 874716"/>
                <a:gd name="connsiteX7" fmla="*/ 512802 w 6858001"/>
                <a:gd name="connsiteY7" fmla="*/ 65446 h 874716"/>
                <a:gd name="connsiteX8" fmla="*/ 556047 w 6858001"/>
                <a:gd name="connsiteY8" fmla="*/ 55349 h 874716"/>
                <a:gd name="connsiteX9" fmla="*/ 580050 w 6858001"/>
                <a:gd name="connsiteY9" fmla="*/ 48871 h 874716"/>
                <a:gd name="connsiteX10" fmla="*/ 703308 w 6858001"/>
                <a:gd name="connsiteY10" fmla="*/ 30964 h 874716"/>
                <a:gd name="connsiteX11" fmla="*/ 758174 w 6858001"/>
                <a:gd name="connsiteY11" fmla="*/ 11724 h 874716"/>
                <a:gd name="connsiteX12" fmla="*/ 773035 w 6858001"/>
                <a:gd name="connsiteY12" fmla="*/ 8866 h 874716"/>
                <a:gd name="connsiteX13" fmla="*/ 854379 w 6858001"/>
                <a:gd name="connsiteY13" fmla="*/ 16866 h 874716"/>
                <a:gd name="connsiteX14" fmla="*/ 915343 w 6858001"/>
                <a:gd name="connsiteY14" fmla="*/ 47919 h 874716"/>
                <a:gd name="connsiteX15" fmla="*/ 927155 w 6858001"/>
                <a:gd name="connsiteY15" fmla="*/ 58397 h 874716"/>
                <a:gd name="connsiteX16" fmla="*/ 1097087 w 6858001"/>
                <a:gd name="connsiteY16" fmla="*/ 54777 h 874716"/>
                <a:gd name="connsiteX17" fmla="*/ 1123185 w 6858001"/>
                <a:gd name="connsiteY17" fmla="*/ 50395 h 874716"/>
                <a:gd name="connsiteX18" fmla="*/ 1249302 w 6858001"/>
                <a:gd name="connsiteY18" fmla="*/ 68684 h 874716"/>
                <a:gd name="connsiteX19" fmla="*/ 1286069 w 6858001"/>
                <a:gd name="connsiteY19" fmla="*/ 72304 h 874716"/>
                <a:gd name="connsiteX20" fmla="*/ 1417899 w 6858001"/>
                <a:gd name="connsiteY20" fmla="*/ 88688 h 874716"/>
                <a:gd name="connsiteX21" fmla="*/ 1436568 w 6858001"/>
                <a:gd name="connsiteY21" fmla="*/ 73448 h 874716"/>
                <a:gd name="connsiteX22" fmla="*/ 1490292 w 6858001"/>
                <a:gd name="connsiteY22" fmla="*/ 35154 h 874716"/>
                <a:gd name="connsiteX23" fmla="*/ 1596213 w 6858001"/>
                <a:gd name="connsiteY23" fmla="*/ 1245 h 874716"/>
                <a:gd name="connsiteX24" fmla="*/ 1624980 w 6858001"/>
                <a:gd name="connsiteY24" fmla="*/ 3150 h 874716"/>
                <a:gd name="connsiteX25" fmla="*/ 1697753 w 6858001"/>
                <a:gd name="connsiteY25" fmla="*/ 59731 h 874716"/>
                <a:gd name="connsiteX26" fmla="*/ 1733188 w 6858001"/>
                <a:gd name="connsiteY26" fmla="*/ 82400 h 874716"/>
                <a:gd name="connsiteX27" fmla="*/ 1833775 w 6858001"/>
                <a:gd name="connsiteY27" fmla="*/ 124121 h 874716"/>
                <a:gd name="connsiteX28" fmla="*/ 1842158 w 6858001"/>
                <a:gd name="connsiteY28" fmla="*/ 131742 h 874716"/>
                <a:gd name="connsiteX29" fmla="*/ 1916454 w 6858001"/>
                <a:gd name="connsiteY29" fmla="*/ 222233 h 874716"/>
                <a:gd name="connsiteX30" fmla="*/ 1933219 w 6858001"/>
                <a:gd name="connsiteY30" fmla="*/ 237663 h 874716"/>
                <a:gd name="connsiteX31" fmla="*/ 1953413 w 6858001"/>
                <a:gd name="connsiteY31" fmla="*/ 261668 h 874716"/>
                <a:gd name="connsiteX32" fmla="*/ 2016469 w 6858001"/>
                <a:gd name="connsiteY32" fmla="*/ 308151 h 874716"/>
                <a:gd name="connsiteX33" fmla="*/ 2094578 w 6858001"/>
                <a:gd name="connsiteY33" fmla="*/ 323010 h 874716"/>
                <a:gd name="connsiteX34" fmla="*/ 2188879 w 6858001"/>
                <a:gd name="connsiteY34" fmla="*/ 345681 h 874716"/>
                <a:gd name="connsiteX35" fmla="*/ 2228314 w 6858001"/>
                <a:gd name="connsiteY35" fmla="*/ 360921 h 874716"/>
                <a:gd name="connsiteX36" fmla="*/ 2334044 w 6858001"/>
                <a:gd name="connsiteY36" fmla="*/ 389878 h 874716"/>
                <a:gd name="connsiteX37" fmla="*/ 2409485 w 6858001"/>
                <a:gd name="connsiteY37" fmla="*/ 414263 h 874716"/>
                <a:gd name="connsiteX38" fmla="*/ 2518264 w 6858001"/>
                <a:gd name="connsiteY38" fmla="*/ 428552 h 874716"/>
                <a:gd name="connsiteX39" fmla="*/ 2571034 w 6858001"/>
                <a:gd name="connsiteY39" fmla="*/ 429122 h 874716"/>
                <a:gd name="connsiteX40" fmla="*/ 2668001 w 6858001"/>
                <a:gd name="connsiteY40" fmla="*/ 502276 h 874716"/>
                <a:gd name="connsiteX41" fmla="*/ 2745348 w 6858001"/>
                <a:gd name="connsiteY41" fmla="*/ 550666 h 874716"/>
                <a:gd name="connsiteX42" fmla="*/ 2826694 w 6858001"/>
                <a:gd name="connsiteY42" fmla="*/ 527233 h 874716"/>
                <a:gd name="connsiteX43" fmla="*/ 2848793 w 6858001"/>
                <a:gd name="connsiteY43" fmla="*/ 505134 h 874716"/>
                <a:gd name="connsiteX44" fmla="*/ 2982148 w 6858001"/>
                <a:gd name="connsiteY44" fmla="*/ 484179 h 874716"/>
                <a:gd name="connsiteX45" fmla="*/ 3172654 w 6858001"/>
                <a:gd name="connsiteY45" fmla="*/ 483417 h 874716"/>
                <a:gd name="connsiteX46" fmla="*/ 3489467 w 6858001"/>
                <a:gd name="connsiteY46" fmla="*/ 435790 h 874716"/>
                <a:gd name="connsiteX47" fmla="*/ 3544713 w 6858001"/>
                <a:gd name="connsiteY47" fmla="*/ 413691 h 874716"/>
                <a:gd name="connsiteX48" fmla="*/ 3606817 w 6858001"/>
                <a:gd name="connsiteY48" fmla="*/ 408167 h 874716"/>
                <a:gd name="connsiteX49" fmla="*/ 3630632 w 6858001"/>
                <a:gd name="connsiteY49" fmla="*/ 421693 h 874716"/>
                <a:gd name="connsiteX50" fmla="*/ 3734837 w 6858001"/>
                <a:gd name="connsiteY50" fmla="*/ 441886 h 874716"/>
                <a:gd name="connsiteX51" fmla="*/ 3754652 w 6858001"/>
                <a:gd name="connsiteY51" fmla="*/ 442268 h 874716"/>
                <a:gd name="connsiteX52" fmla="*/ 3822472 w 6858001"/>
                <a:gd name="connsiteY52" fmla="*/ 433694 h 874716"/>
                <a:gd name="connsiteX53" fmla="*/ 3885338 w 6858001"/>
                <a:gd name="connsiteY53" fmla="*/ 428742 h 874716"/>
                <a:gd name="connsiteX54" fmla="*/ 4043839 w 6858001"/>
                <a:gd name="connsiteY54" fmla="*/ 444934 h 874716"/>
                <a:gd name="connsiteX55" fmla="*/ 4165383 w 6858001"/>
                <a:gd name="connsiteY55" fmla="*/ 441124 h 874716"/>
                <a:gd name="connsiteX56" fmla="*/ 4221391 w 6858001"/>
                <a:gd name="connsiteY56" fmla="*/ 444934 h 874716"/>
                <a:gd name="connsiteX57" fmla="*/ 4253014 w 6858001"/>
                <a:gd name="connsiteY57" fmla="*/ 450650 h 874716"/>
                <a:gd name="connsiteX58" fmla="*/ 4324645 w 6858001"/>
                <a:gd name="connsiteY58" fmla="*/ 490466 h 874716"/>
                <a:gd name="connsiteX59" fmla="*/ 4363890 w 6858001"/>
                <a:gd name="connsiteY59" fmla="*/ 499420 h 874716"/>
                <a:gd name="connsiteX60" fmla="*/ 4482004 w 6858001"/>
                <a:gd name="connsiteY60" fmla="*/ 498658 h 874716"/>
                <a:gd name="connsiteX61" fmla="*/ 4659174 w 6858001"/>
                <a:gd name="connsiteY61" fmla="*/ 438648 h 874716"/>
                <a:gd name="connsiteX62" fmla="*/ 4677655 w 6858001"/>
                <a:gd name="connsiteY62" fmla="*/ 430646 h 874716"/>
                <a:gd name="connsiteX63" fmla="*/ 4767764 w 6858001"/>
                <a:gd name="connsiteY63" fmla="*/ 420739 h 874716"/>
                <a:gd name="connsiteX64" fmla="*/ 4828916 w 6858001"/>
                <a:gd name="connsiteY64" fmla="*/ 434266 h 874716"/>
                <a:gd name="connsiteX65" fmla="*/ 4912168 w 6858001"/>
                <a:gd name="connsiteY65" fmla="*/ 462271 h 874716"/>
                <a:gd name="connsiteX66" fmla="*/ 4987037 w 6858001"/>
                <a:gd name="connsiteY66" fmla="*/ 485703 h 874716"/>
                <a:gd name="connsiteX67" fmla="*/ 5041521 w 6858001"/>
                <a:gd name="connsiteY67" fmla="*/ 512182 h 874716"/>
                <a:gd name="connsiteX68" fmla="*/ 5166113 w 6858001"/>
                <a:gd name="connsiteY68" fmla="*/ 531615 h 874716"/>
                <a:gd name="connsiteX69" fmla="*/ 5179067 w 6858001"/>
                <a:gd name="connsiteY69" fmla="*/ 534853 h 874716"/>
                <a:gd name="connsiteX70" fmla="*/ 5272796 w 6858001"/>
                <a:gd name="connsiteY70" fmla="*/ 511230 h 874716"/>
                <a:gd name="connsiteX71" fmla="*/ 5385384 w 6858001"/>
                <a:gd name="connsiteY71" fmla="*/ 487227 h 874716"/>
                <a:gd name="connsiteX72" fmla="*/ 5425582 w 6858001"/>
                <a:gd name="connsiteY72" fmla="*/ 495418 h 874716"/>
                <a:gd name="connsiteX73" fmla="*/ 5480637 w 6858001"/>
                <a:gd name="connsiteY73" fmla="*/ 507040 h 874716"/>
                <a:gd name="connsiteX74" fmla="*/ 5531693 w 6858001"/>
                <a:gd name="connsiteY74" fmla="*/ 500944 h 874716"/>
                <a:gd name="connsiteX75" fmla="*/ 5562746 w 6858001"/>
                <a:gd name="connsiteY75" fmla="*/ 500372 h 874716"/>
                <a:gd name="connsiteX76" fmla="*/ 5704483 w 6858001"/>
                <a:gd name="connsiteY76" fmla="*/ 571620 h 874716"/>
                <a:gd name="connsiteX77" fmla="*/ 5740488 w 6858001"/>
                <a:gd name="connsiteY77" fmla="*/ 577526 h 874716"/>
                <a:gd name="connsiteX78" fmla="*/ 5760873 w 6858001"/>
                <a:gd name="connsiteY78" fmla="*/ 586291 h 874716"/>
                <a:gd name="connsiteX79" fmla="*/ 5883751 w 6858001"/>
                <a:gd name="connsiteY79" fmla="*/ 674686 h 874716"/>
                <a:gd name="connsiteX80" fmla="*/ 5935949 w 6858001"/>
                <a:gd name="connsiteY80" fmla="*/ 692592 h 874716"/>
                <a:gd name="connsiteX81" fmla="*/ 5993291 w 6858001"/>
                <a:gd name="connsiteY81" fmla="*/ 688972 h 874716"/>
                <a:gd name="connsiteX82" fmla="*/ 6026440 w 6858001"/>
                <a:gd name="connsiteY82" fmla="*/ 682496 h 874716"/>
                <a:gd name="connsiteX83" fmla="*/ 6108738 w 6858001"/>
                <a:gd name="connsiteY83" fmla="*/ 626296 h 874716"/>
                <a:gd name="connsiteX84" fmla="*/ 6155602 w 6858001"/>
                <a:gd name="connsiteY84" fmla="*/ 628202 h 874716"/>
                <a:gd name="connsiteX85" fmla="*/ 6228756 w 6858001"/>
                <a:gd name="connsiteY85" fmla="*/ 666873 h 874716"/>
                <a:gd name="connsiteX86" fmla="*/ 6361539 w 6858001"/>
                <a:gd name="connsiteY86" fmla="*/ 684210 h 874716"/>
                <a:gd name="connsiteX87" fmla="*/ 6428979 w 6858001"/>
                <a:gd name="connsiteY87" fmla="*/ 630106 h 874716"/>
                <a:gd name="connsiteX88" fmla="*/ 6463840 w 6858001"/>
                <a:gd name="connsiteY88" fmla="*/ 578098 h 874716"/>
                <a:gd name="connsiteX89" fmla="*/ 6564620 w 6858001"/>
                <a:gd name="connsiteY89" fmla="*/ 517708 h 874716"/>
                <a:gd name="connsiteX90" fmla="*/ 6588625 w 6858001"/>
                <a:gd name="connsiteY90" fmla="*/ 540187 h 874716"/>
                <a:gd name="connsiteX91" fmla="*/ 6662541 w 6858001"/>
                <a:gd name="connsiteY91" fmla="*/ 549714 h 874716"/>
                <a:gd name="connsiteX92" fmla="*/ 6742552 w 6858001"/>
                <a:gd name="connsiteY92" fmla="*/ 548952 h 874716"/>
                <a:gd name="connsiteX93" fmla="*/ 6812063 w 6858001"/>
                <a:gd name="connsiteY93" fmla="*/ 568430 h 874716"/>
                <a:gd name="connsiteX94" fmla="*/ 6858001 w 6858001"/>
                <a:gd name="connsiteY94" fmla="*/ 562267 h 874716"/>
                <a:gd name="connsiteX95" fmla="*/ 6858001 w 6858001"/>
                <a:gd name="connsiteY95" fmla="*/ 734520 h 874716"/>
                <a:gd name="connsiteX96" fmla="*/ 6815516 w 6858001"/>
                <a:gd name="connsiteY96" fmla="*/ 744220 h 874716"/>
                <a:gd name="connsiteX97" fmla="*/ 6748458 w 6858001"/>
                <a:gd name="connsiteY97" fmla="*/ 763271 h 874716"/>
                <a:gd name="connsiteX98" fmla="*/ 6584812 w 6858001"/>
                <a:gd name="connsiteY98" fmla="*/ 784797 h 874716"/>
                <a:gd name="connsiteX99" fmla="*/ 6415833 w 6858001"/>
                <a:gd name="connsiteY99" fmla="*/ 805562 h 874716"/>
                <a:gd name="connsiteX100" fmla="*/ 6323058 w 6858001"/>
                <a:gd name="connsiteY100" fmla="*/ 812420 h 874716"/>
                <a:gd name="connsiteX101" fmla="*/ 6242093 w 6858001"/>
                <a:gd name="connsiteY101" fmla="*/ 823281 h 874716"/>
                <a:gd name="connsiteX102" fmla="*/ 6171605 w 6858001"/>
                <a:gd name="connsiteY102" fmla="*/ 830139 h 874716"/>
                <a:gd name="connsiteX103" fmla="*/ 6059397 w 6858001"/>
                <a:gd name="connsiteY103" fmla="*/ 844045 h 874716"/>
                <a:gd name="connsiteX104" fmla="*/ 6012723 w 6858001"/>
                <a:gd name="connsiteY104" fmla="*/ 847665 h 874716"/>
                <a:gd name="connsiteX105" fmla="*/ 5902610 w 6858001"/>
                <a:gd name="connsiteY105" fmla="*/ 847473 h 874716"/>
                <a:gd name="connsiteX106" fmla="*/ 5864318 w 6858001"/>
                <a:gd name="connsiteY106" fmla="*/ 845569 h 874716"/>
                <a:gd name="connsiteX107" fmla="*/ 5790592 w 6858001"/>
                <a:gd name="connsiteY107" fmla="*/ 821947 h 874716"/>
                <a:gd name="connsiteX108" fmla="*/ 5781830 w 6858001"/>
                <a:gd name="connsiteY108" fmla="*/ 820233 h 874716"/>
                <a:gd name="connsiteX109" fmla="*/ 5733440 w 6858001"/>
                <a:gd name="connsiteY109" fmla="*/ 810896 h 874716"/>
                <a:gd name="connsiteX110" fmla="*/ 5706959 w 6858001"/>
                <a:gd name="connsiteY110" fmla="*/ 807848 h 874716"/>
                <a:gd name="connsiteX111" fmla="*/ 5606372 w 6858001"/>
                <a:gd name="connsiteY111" fmla="*/ 788417 h 874716"/>
                <a:gd name="connsiteX112" fmla="*/ 5548460 w 6858001"/>
                <a:gd name="connsiteY112" fmla="*/ 779273 h 874716"/>
                <a:gd name="connsiteX113" fmla="*/ 5501594 w 6858001"/>
                <a:gd name="connsiteY113" fmla="*/ 780607 h 874716"/>
                <a:gd name="connsiteX114" fmla="*/ 5419295 w 6858001"/>
                <a:gd name="connsiteY114" fmla="*/ 782321 h 874716"/>
                <a:gd name="connsiteX115" fmla="*/ 5393005 w 6858001"/>
                <a:gd name="connsiteY115" fmla="*/ 786703 h 874716"/>
                <a:gd name="connsiteX116" fmla="*/ 5274129 w 6858001"/>
                <a:gd name="connsiteY116" fmla="*/ 774129 h 874716"/>
                <a:gd name="connsiteX117" fmla="*/ 5206308 w 6858001"/>
                <a:gd name="connsiteY117" fmla="*/ 773177 h 874716"/>
                <a:gd name="connsiteX118" fmla="*/ 5129916 w 6858001"/>
                <a:gd name="connsiteY118" fmla="*/ 757554 h 874716"/>
                <a:gd name="connsiteX119" fmla="*/ 5107627 w 6858001"/>
                <a:gd name="connsiteY119" fmla="*/ 758316 h 874716"/>
                <a:gd name="connsiteX120" fmla="*/ 5082670 w 6858001"/>
                <a:gd name="connsiteY120" fmla="*/ 759651 h 874716"/>
                <a:gd name="connsiteX121" fmla="*/ 5006086 w 6858001"/>
                <a:gd name="connsiteY121" fmla="*/ 760795 h 874716"/>
                <a:gd name="connsiteX122" fmla="*/ 4959602 w 6858001"/>
                <a:gd name="connsiteY122" fmla="*/ 766509 h 874716"/>
                <a:gd name="connsiteX123" fmla="*/ 4871019 w 6858001"/>
                <a:gd name="connsiteY123" fmla="*/ 763081 h 874716"/>
                <a:gd name="connsiteX124" fmla="*/ 4838250 w 6858001"/>
                <a:gd name="connsiteY124" fmla="*/ 768033 h 874716"/>
                <a:gd name="connsiteX125" fmla="*/ 4755381 w 6858001"/>
                <a:gd name="connsiteY125" fmla="*/ 768605 h 874716"/>
                <a:gd name="connsiteX126" fmla="*/ 4681083 w 6858001"/>
                <a:gd name="connsiteY126" fmla="*/ 765747 h 874716"/>
                <a:gd name="connsiteX127" fmla="*/ 4609452 w 6858001"/>
                <a:gd name="connsiteY127" fmla="*/ 767271 h 874716"/>
                <a:gd name="connsiteX128" fmla="*/ 4558207 w 6858001"/>
                <a:gd name="connsiteY128" fmla="*/ 773557 h 874716"/>
                <a:gd name="connsiteX129" fmla="*/ 4502579 w 6858001"/>
                <a:gd name="connsiteY129" fmla="*/ 777367 h 874716"/>
                <a:gd name="connsiteX130" fmla="*/ 4349222 w 6858001"/>
                <a:gd name="connsiteY130" fmla="*/ 800038 h 874716"/>
                <a:gd name="connsiteX131" fmla="*/ 4320837 w 6858001"/>
                <a:gd name="connsiteY131" fmla="*/ 794514 h 874716"/>
                <a:gd name="connsiteX132" fmla="*/ 4159667 w 6858001"/>
                <a:gd name="connsiteY132" fmla="*/ 789370 h 874716"/>
                <a:gd name="connsiteX133" fmla="*/ 4124614 w 6858001"/>
                <a:gd name="connsiteY133" fmla="*/ 789752 h 874716"/>
                <a:gd name="connsiteX134" fmla="*/ 4030503 w 6858001"/>
                <a:gd name="connsiteY134" fmla="*/ 767271 h 874716"/>
                <a:gd name="connsiteX135" fmla="*/ 3885338 w 6858001"/>
                <a:gd name="connsiteY135" fmla="*/ 802896 h 874716"/>
                <a:gd name="connsiteX136" fmla="*/ 3749506 w 6858001"/>
                <a:gd name="connsiteY136" fmla="*/ 847473 h 874716"/>
                <a:gd name="connsiteX137" fmla="*/ 3732361 w 6858001"/>
                <a:gd name="connsiteY137" fmla="*/ 853190 h 874716"/>
                <a:gd name="connsiteX138" fmla="*/ 3683591 w 6858001"/>
                <a:gd name="connsiteY138" fmla="*/ 862906 h 874716"/>
                <a:gd name="connsiteX139" fmla="*/ 3623201 w 6858001"/>
                <a:gd name="connsiteY139" fmla="*/ 866334 h 874716"/>
                <a:gd name="connsiteX140" fmla="*/ 3546617 w 6858001"/>
                <a:gd name="connsiteY140" fmla="*/ 874716 h 874716"/>
                <a:gd name="connsiteX141" fmla="*/ 3485275 w 6858001"/>
                <a:gd name="connsiteY141" fmla="*/ 864238 h 874716"/>
                <a:gd name="connsiteX142" fmla="*/ 3399546 w 6858001"/>
                <a:gd name="connsiteY142" fmla="*/ 848618 h 874716"/>
                <a:gd name="connsiteX143" fmla="*/ 3318771 w 6858001"/>
                <a:gd name="connsiteY143" fmla="*/ 833757 h 874716"/>
                <a:gd name="connsiteX144" fmla="*/ 3293244 w 6858001"/>
                <a:gd name="connsiteY144" fmla="*/ 851284 h 874716"/>
                <a:gd name="connsiteX145" fmla="*/ 3253809 w 6858001"/>
                <a:gd name="connsiteY145" fmla="*/ 866524 h 874716"/>
                <a:gd name="connsiteX146" fmla="*/ 3209993 w 6858001"/>
                <a:gd name="connsiteY146" fmla="*/ 848235 h 874716"/>
                <a:gd name="connsiteX147" fmla="*/ 3107500 w 6858001"/>
                <a:gd name="connsiteY147" fmla="*/ 810326 h 874716"/>
                <a:gd name="connsiteX148" fmla="*/ 3042728 w 6858001"/>
                <a:gd name="connsiteY148" fmla="*/ 808610 h 874716"/>
                <a:gd name="connsiteX149" fmla="*/ 2901943 w 6858001"/>
                <a:gd name="connsiteY149" fmla="*/ 792418 h 874716"/>
                <a:gd name="connsiteX150" fmla="*/ 2809930 w 6858001"/>
                <a:gd name="connsiteY150" fmla="*/ 769367 h 874716"/>
                <a:gd name="connsiteX151" fmla="*/ 2743826 w 6858001"/>
                <a:gd name="connsiteY151" fmla="*/ 743268 h 874716"/>
                <a:gd name="connsiteX152" fmla="*/ 2649143 w 6858001"/>
                <a:gd name="connsiteY152" fmla="*/ 709167 h 874716"/>
                <a:gd name="connsiteX153" fmla="*/ 2554079 w 6858001"/>
                <a:gd name="connsiteY153" fmla="*/ 691450 h 874716"/>
                <a:gd name="connsiteX154" fmla="*/ 2485307 w 6858001"/>
                <a:gd name="connsiteY154" fmla="*/ 669160 h 874716"/>
                <a:gd name="connsiteX155" fmla="*/ 2401292 w 6858001"/>
                <a:gd name="connsiteY155" fmla="*/ 653919 h 874716"/>
                <a:gd name="connsiteX156" fmla="*/ 2330806 w 6858001"/>
                <a:gd name="connsiteY156" fmla="*/ 653349 h 874716"/>
                <a:gd name="connsiteX157" fmla="*/ 2220312 w 6858001"/>
                <a:gd name="connsiteY157" fmla="*/ 656015 h 874716"/>
                <a:gd name="connsiteX158" fmla="*/ 2085054 w 6858001"/>
                <a:gd name="connsiteY158" fmla="*/ 609914 h 874716"/>
                <a:gd name="connsiteX159" fmla="*/ 2030378 w 6858001"/>
                <a:gd name="connsiteY159" fmla="*/ 599625 h 874716"/>
                <a:gd name="connsiteX160" fmla="*/ 1978940 w 6858001"/>
                <a:gd name="connsiteY160" fmla="*/ 594863 h 874716"/>
                <a:gd name="connsiteX161" fmla="*/ 1869780 w 6858001"/>
                <a:gd name="connsiteY161" fmla="*/ 564192 h 874716"/>
                <a:gd name="connsiteX162" fmla="*/ 1825393 w 6858001"/>
                <a:gd name="connsiteY162" fmla="*/ 554094 h 874716"/>
                <a:gd name="connsiteX163" fmla="*/ 1763287 w 6858001"/>
                <a:gd name="connsiteY163" fmla="*/ 554286 h 874716"/>
                <a:gd name="connsiteX164" fmla="*/ 1650317 w 6858001"/>
                <a:gd name="connsiteY164" fmla="*/ 540187 h 874716"/>
                <a:gd name="connsiteX165" fmla="*/ 1537537 w 6858001"/>
                <a:gd name="connsiteY165" fmla="*/ 499038 h 874716"/>
                <a:gd name="connsiteX166" fmla="*/ 1489720 w 6858001"/>
                <a:gd name="connsiteY166" fmla="*/ 503038 h 874716"/>
                <a:gd name="connsiteX167" fmla="*/ 1472575 w 6858001"/>
                <a:gd name="connsiteY167" fmla="*/ 502086 h 874716"/>
                <a:gd name="connsiteX168" fmla="*/ 1318456 w 6858001"/>
                <a:gd name="connsiteY168" fmla="*/ 479415 h 874716"/>
                <a:gd name="connsiteX169" fmla="*/ 1303024 w 6858001"/>
                <a:gd name="connsiteY169" fmla="*/ 476939 h 874716"/>
                <a:gd name="connsiteX170" fmla="*/ 1230633 w 6858001"/>
                <a:gd name="connsiteY170" fmla="*/ 456746 h 874716"/>
                <a:gd name="connsiteX171" fmla="*/ 1048125 w 6858001"/>
                <a:gd name="connsiteY171" fmla="*/ 444172 h 874716"/>
                <a:gd name="connsiteX172" fmla="*/ 1036887 w 6858001"/>
                <a:gd name="connsiteY172" fmla="*/ 442648 h 874716"/>
                <a:gd name="connsiteX173" fmla="*/ 975733 w 6858001"/>
                <a:gd name="connsiteY173" fmla="*/ 452744 h 874716"/>
                <a:gd name="connsiteX174" fmla="*/ 945444 w 6858001"/>
                <a:gd name="connsiteY174" fmla="*/ 467033 h 874716"/>
                <a:gd name="connsiteX175" fmla="*/ 898198 w 6858001"/>
                <a:gd name="connsiteY175" fmla="*/ 481893 h 874716"/>
                <a:gd name="connsiteX176" fmla="*/ 850189 w 6858001"/>
                <a:gd name="connsiteY176" fmla="*/ 487417 h 874716"/>
                <a:gd name="connsiteX177" fmla="*/ 769605 w 6858001"/>
                <a:gd name="connsiteY177" fmla="*/ 464937 h 874716"/>
                <a:gd name="connsiteX178" fmla="*/ 740268 w 6858001"/>
                <a:gd name="connsiteY178" fmla="*/ 462651 h 874716"/>
                <a:gd name="connsiteX179" fmla="*/ 674923 w 6858001"/>
                <a:gd name="connsiteY179" fmla="*/ 451792 h 874716"/>
                <a:gd name="connsiteX180" fmla="*/ 617772 w 6858001"/>
                <a:gd name="connsiteY180" fmla="*/ 452554 h 874716"/>
                <a:gd name="connsiteX181" fmla="*/ 571860 w 6858001"/>
                <a:gd name="connsiteY181" fmla="*/ 469891 h 874716"/>
                <a:gd name="connsiteX182" fmla="*/ 505182 w 6858001"/>
                <a:gd name="connsiteY182" fmla="*/ 473319 h 874716"/>
                <a:gd name="connsiteX183" fmla="*/ 462126 w 6858001"/>
                <a:gd name="connsiteY183" fmla="*/ 460747 h 874716"/>
                <a:gd name="connsiteX184" fmla="*/ 453364 w 6858001"/>
                <a:gd name="connsiteY184" fmla="*/ 459033 h 874716"/>
                <a:gd name="connsiteX185" fmla="*/ 340774 w 6858001"/>
                <a:gd name="connsiteY185" fmla="*/ 458268 h 874716"/>
                <a:gd name="connsiteX186" fmla="*/ 200182 w 6858001"/>
                <a:gd name="connsiteY186" fmla="*/ 496180 h 874716"/>
                <a:gd name="connsiteX187" fmla="*/ 176939 w 6858001"/>
                <a:gd name="connsiteY187" fmla="*/ 504182 h 874716"/>
                <a:gd name="connsiteX188" fmla="*/ 63587 w 6858001"/>
                <a:gd name="connsiteY188" fmla="*/ 518088 h 874716"/>
                <a:gd name="connsiteX189" fmla="*/ 2817 w 6858001"/>
                <a:gd name="connsiteY189" fmla="*/ 532187 h 874716"/>
                <a:gd name="connsiteX190" fmla="*/ 0 w 6858001"/>
                <a:gd name="connsiteY190" fmla="*/ 533314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6858001" h="874716">
                  <a:moveTo>
                    <a:pt x="0" y="533314"/>
                  </a:moveTo>
                  <a:lnTo>
                    <a:pt x="0" y="69206"/>
                  </a:lnTo>
                  <a:lnTo>
                    <a:pt x="21486" y="71924"/>
                  </a:lnTo>
                  <a:cubicBezTo>
                    <a:pt x="92546" y="60493"/>
                    <a:pt x="159604" y="87354"/>
                    <a:pt x="228948" y="88116"/>
                  </a:cubicBezTo>
                  <a:cubicBezTo>
                    <a:pt x="260382" y="88496"/>
                    <a:pt x="291435" y="94592"/>
                    <a:pt x="313533" y="62779"/>
                  </a:cubicBezTo>
                  <a:cubicBezTo>
                    <a:pt x="316389" y="58587"/>
                    <a:pt x="330298" y="60873"/>
                    <a:pt x="338870" y="62207"/>
                  </a:cubicBezTo>
                  <a:cubicBezTo>
                    <a:pt x="357921" y="65066"/>
                    <a:pt x="376781" y="72304"/>
                    <a:pt x="395640" y="72114"/>
                  </a:cubicBezTo>
                  <a:cubicBezTo>
                    <a:pt x="434695" y="71924"/>
                    <a:pt x="473939" y="68876"/>
                    <a:pt x="512802" y="65446"/>
                  </a:cubicBezTo>
                  <a:cubicBezTo>
                    <a:pt x="527470" y="64112"/>
                    <a:pt x="541569" y="58969"/>
                    <a:pt x="556047" y="55349"/>
                  </a:cubicBezTo>
                  <a:cubicBezTo>
                    <a:pt x="564048" y="53253"/>
                    <a:pt x="572622" y="47729"/>
                    <a:pt x="580050" y="48871"/>
                  </a:cubicBezTo>
                  <a:cubicBezTo>
                    <a:pt x="623106" y="55539"/>
                    <a:pt x="662541" y="39157"/>
                    <a:pt x="703308" y="30964"/>
                  </a:cubicBezTo>
                  <a:cubicBezTo>
                    <a:pt x="722169" y="27154"/>
                    <a:pt x="739886" y="18010"/>
                    <a:pt x="758174" y="11724"/>
                  </a:cubicBezTo>
                  <a:cubicBezTo>
                    <a:pt x="762936" y="10008"/>
                    <a:pt x="768271" y="8484"/>
                    <a:pt x="773035" y="8866"/>
                  </a:cubicBezTo>
                  <a:cubicBezTo>
                    <a:pt x="800276" y="11152"/>
                    <a:pt x="827329" y="14390"/>
                    <a:pt x="854379" y="16866"/>
                  </a:cubicBezTo>
                  <a:cubicBezTo>
                    <a:pt x="878956" y="19152"/>
                    <a:pt x="903722" y="19914"/>
                    <a:pt x="915343" y="47919"/>
                  </a:cubicBezTo>
                  <a:cubicBezTo>
                    <a:pt x="917059" y="52301"/>
                    <a:pt x="922773" y="55539"/>
                    <a:pt x="927155" y="58397"/>
                  </a:cubicBezTo>
                  <a:cubicBezTo>
                    <a:pt x="994785" y="102405"/>
                    <a:pt x="1030980" y="101261"/>
                    <a:pt x="1097087" y="54777"/>
                  </a:cubicBezTo>
                  <a:cubicBezTo>
                    <a:pt x="1103945" y="50015"/>
                    <a:pt x="1118613" y="46585"/>
                    <a:pt x="1123185" y="50395"/>
                  </a:cubicBezTo>
                  <a:cubicBezTo>
                    <a:pt x="1162049" y="82020"/>
                    <a:pt x="1204532" y="78590"/>
                    <a:pt x="1249302" y="68684"/>
                  </a:cubicBezTo>
                  <a:cubicBezTo>
                    <a:pt x="1260922" y="66018"/>
                    <a:pt x="1277307" y="66018"/>
                    <a:pt x="1286069" y="72304"/>
                  </a:cubicBezTo>
                  <a:cubicBezTo>
                    <a:pt x="1327790" y="101451"/>
                    <a:pt x="1372560" y="97261"/>
                    <a:pt x="1417899" y="88688"/>
                  </a:cubicBezTo>
                  <a:cubicBezTo>
                    <a:pt x="1424948" y="87354"/>
                    <a:pt x="1433522" y="80114"/>
                    <a:pt x="1436568" y="73448"/>
                  </a:cubicBezTo>
                  <a:cubicBezTo>
                    <a:pt x="1447428" y="49825"/>
                    <a:pt x="1467813" y="41823"/>
                    <a:pt x="1490292" y="35154"/>
                  </a:cubicBezTo>
                  <a:cubicBezTo>
                    <a:pt x="1525727" y="24296"/>
                    <a:pt x="1560588" y="11532"/>
                    <a:pt x="1596213" y="1245"/>
                  </a:cubicBezTo>
                  <a:cubicBezTo>
                    <a:pt x="1604978" y="-1231"/>
                    <a:pt x="1615836" y="293"/>
                    <a:pt x="1624980" y="3150"/>
                  </a:cubicBezTo>
                  <a:cubicBezTo>
                    <a:pt x="1656223" y="12866"/>
                    <a:pt x="1676036" y="37251"/>
                    <a:pt x="1697753" y="59731"/>
                  </a:cubicBezTo>
                  <a:cubicBezTo>
                    <a:pt x="1707279" y="69638"/>
                    <a:pt x="1720423" y="76686"/>
                    <a:pt x="1733188" y="82400"/>
                  </a:cubicBezTo>
                  <a:cubicBezTo>
                    <a:pt x="1766335" y="97071"/>
                    <a:pt x="1800246" y="110215"/>
                    <a:pt x="1833775" y="124121"/>
                  </a:cubicBezTo>
                  <a:cubicBezTo>
                    <a:pt x="1837013" y="125455"/>
                    <a:pt x="1839679" y="128884"/>
                    <a:pt x="1842158" y="131742"/>
                  </a:cubicBezTo>
                  <a:cubicBezTo>
                    <a:pt x="1866922" y="161843"/>
                    <a:pt x="1891497" y="192132"/>
                    <a:pt x="1916454" y="222233"/>
                  </a:cubicBezTo>
                  <a:cubicBezTo>
                    <a:pt x="1921216" y="227947"/>
                    <a:pt x="1928076" y="232139"/>
                    <a:pt x="1933219" y="237663"/>
                  </a:cubicBezTo>
                  <a:cubicBezTo>
                    <a:pt x="1940459" y="245283"/>
                    <a:pt x="1949603" y="252524"/>
                    <a:pt x="1953413" y="261668"/>
                  </a:cubicBezTo>
                  <a:cubicBezTo>
                    <a:pt x="1965224" y="290433"/>
                    <a:pt x="1987894" y="302817"/>
                    <a:pt x="2016469" y="308151"/>
                  </a:cubicBezTo>
                  <a:cubicBezTo>
                    <a:pt x="2042570" y="313104"/>
                    <a:pt x="2068669" y="317296"/>
                    <a:pt x="2094578" y="323010"/>
                  </a:cubicBezTo>
                  <a:cubicBezTo>
                    <a:pt x="2126201" y="329868"/>
                    <a:pt x="2157636" y="337298"/>
                    <a:pt x="2188879" y="345681"/>
                  </a:cubicBezTo>
                  <a:cubicBezTo>
                    <a:pt x="2202404" y="349301"/>
                    <a:pt x="2216692" y="353491"/>
                    <a:pt x="2228314" y="360921"/>
                  </a:cubicBezTo>
                  <a:cubicBezTo>
                    <a:pt x="2260890" y="381496"/>
                    <a:pt x="2295753" y="395402"/>
                    <a:pt x="2334044" y="389878"/>
                  </a:cubicBezTo>
                  <a:cubicBezTo>
                    <a:pt x="2364715" y="385496"/>
                    <a:pt x="2390434" y="396736"/>
                    <a:pt x="2409485" y="414263"/>
                  </a:cubicBezTo>
                  <a:cubicBezTo>
                    <a:pt x="2444158" y="446078"/>
                    <a:pt x="2481305" y="438838"/>
                    <a:pt x="2518264" y="428552"/>
                  </a:cubicBezTo>
                  <a:cubicBezTo>
                    <a:pt x="2537315" y="423217"/>
                    <a:pt x="2552935" y="423979"/>
                    <a:pt x="2571034" y="429122"/>
                  </a:cubicBezTo>
                  <a:cubicBezTo>
                    <a:pt x="2612945" y="441124"/>
                    <a:pt x="2640950" y="473701"/>
                    <a:pt x="2668001" y="502276"/>
                  </a:cubicBezTo>
                  <a:cubicBezTo>
                    <a:pt x="2691054" y="526661"/>
                    <a:pt x="2716963" y="540377"/>
                    <a:pt x="2745348" y="550666"/>
                  </a:cubicBezTo>
                  <a:cubicBezTo>
                    <a:pt x="2781163" y="563810"/>
                    <a:pt x="2809548" y="558858"/>
                    <a:pt x="2826694" y="527233"/>
                  </a:cubicBezTo>
                  <a:cubicBezTo>
                    <a:pt x="2831457" y="518278"/>
                    <a:pt x="2839839" y="507800"/>
                    <a:pt x="2848793" y="505134"/>
                  </a:cubicBezTo>
                  <a:cubicBezTo>
                    <a:pt x="2892037" y="491800"/>
                    <a:pt x="2935854" y="472367"/>
                    <a:pt x="2982148" y="484179"/>
                  </a:cubicBezTo>
                  <a:cubicBezTo>
                    <a:pt x="3046158" y="500372"/>
                    <a:pt x="3108644" y="499420"/>
                    <a:pt x="3172654" y="483417"/>
                  </a:cubicBezTo>
                  <a:cubicBezTo>
                    <a:pt x="3276480" y="457508"/>
                    <a:pt x="3380305" y="430076"/>
                    <a:pt x="3489467" y="435790"/>
                  </a:cubicBezTo>
                  <a:cubicBezTo>
                    <a:pt x="3507563" y="436742"/>
                    <a:pt x="3529090" y="425121"/>
                    <a:pt x="3544713" y="413691"/>
                  </a:cubicBezTo>
                  <a:cubicBezTo>
                    <a:pt x="3574622" y="391974"/>
                    <a:pt x="3573288" y="390258"/>
                    <a:pt x="3606817" y="408167"/>
                  </a:cubicBezTo>
                  <a:cubicBezTo>
                    <a:pt x="3614819" y="412549"/>
                    <a:pt x="3624725" y="415215"/>
                    <a:pt x="3630632" y="421693"/>
                  </a:cubicBezTo>
                  <a:cubicBezTo>
                    <a:pt x="3660731" y="454650"/>
                    <a:pt x="3697880" y="446648"/>
                    <a:pt x="3734837" y="441886"/>
                  </a:cubicBezTo>
                  <a:cubicBezTo>
                    <a:pt x="3741315" y="440934"/>
                    <a:pt x="3749125" y="439600"/>
                    <a:pt x="3754652" y="442268"/>
                  </a:cubicBezTo>
                  <a:cubicBezTo>
                    <a:pt x="3779607" y="454268"/>
                    <a:pt x="3800753" y="450078"/>
                    <a:pt x="3822472" y="433694"/>
                  </a:cubicBezTo>
                  <a:cubicBezTo>
                    <a:pt x="3841331" y="419597"/>
                    <a:pt x="3863049" y="411215"/>
                    <a:pt x="3885338" y="428742"/>
                  </a:cubicBezTo>
                  <a:cubicBezTo>
                    <a:pt x="3934870" y="467605"/>
                    <a:pt x="3987829" y="469509"/>
                    <a:pt x="4043839" y="444934"/>
                  </a:cubicBezTo>
                  <a:cubicBezTo>
                    <a:pt x="4083845" y="427407"/>
                    <a:pt x="4123280" y="423407"/>
                    <a:pt x="4165383" y="441124"/>
                  </a:cubicBezTo>
                  <a:cubicBezTo>
                    <a:pt x="4181576" y="447982"/>
                    <a:pt x="4202531" y="443410"/>
                    <a:pt x="4221391" y="444934"/>
                  </a:cubicBezTo>
                  <a:cubicBezTo>
                    <a:pt x="4232060" y="445696"/>
                    <a:pt x="4243872" y="445886"/>
                    <a:pt x="4253014" y="450650"/>
                  </a:cubicBezTo>
                  <a:cubicBezTo>
                    <a:pt x="4277401" y="462843"/>
                    <a:pt x="4300070" y="478463"/>
                    <a:pt x="4324645" y="490466"/>
                  </a:cubicBezTo>
                  <a:cubicBezTo>
                    <a:pt x="4336457" y="496180"/>
                    <a:pt x="4350554" y="499228"/>
                    <a:pt x="4363890" y="499420"/>
                  </a:cubicBezTo>
                  <a:cubicBezTo>
                    <a:pt x="4403325" y="500372"/>
                    <a:pt x="4442761" y="500372"/>
                    <a:pt x="4482004" y="498658"/>
                  </a:cubicBezTo>
                  <a:cubicBezTo>
                    <a:pt x="4546776" y="495990"/>
                    <a:pt x="4612500" y="495418"/>
                    <a:pt x="4659174" y="438648"/>
                  </a:cubicBezTo>
                  <a:cubicBezTo>
                    <a:pt x="4662986" y="434076"/>
                    <a:pt x="4671176" y="431408"/>
                    <a:pt x="4677655" y="430646"/>
                  </a:cubicBezTo>
                  <a:cubicBezTo>
                    <a:pt x="4707564" y="427027"/>
                    <a:pt x="4738235" y="426645"/>
                    <a:pt x="4767764" y="420739"/>
                  </a:cubicBezTo>
                  <a:cubicBezTo>
                    <a:pt x="4791386" y="415977"/>
                    <a:pt x="4811009" y="417501"/>
                    <a:pt x="4828916" y="434266"/>
                  </a:cubicBezTo>
                  <a:cubicBezTo>
                    <a:pt x="4852348" y="456364"/>
                    <a:pt x="4880925" y="469319"/>
                    <a:pt x="4912168" y="462271"/>
                  </a:cubicBezTo>
                  <a:cubicBezTo>
                    <a:pt x="4943409" y="455412"/>
                    <a:pt x="4963984" y="470271"/>
                    <a:pt x="4987037" y="485703"/>
                  </a:cubicBezTo>
                  <a:cubicBezTo>
                    <a:pt x="5003801" y="496942"/>
                    <a:pt x="5022852" y="511040"/>
                    <a:pt x="5041521" y="512182"/>
                  </a:cubicBezTo>
                  <a:cubicBezTo>
                    <a:pt x="5083814" y="514658"/>
                    <a:pt x="5120201" y="553904"/>
                    <a:pt x="5166113" y="531615"/>
                  </a:cubicBezTo>
                  <a:cubicBezTo>
                    <a:pt x="5169161" y="530091"/>
                    <a:pt x="5174685" y="533901"/>
                    <a:pt x="5179067" y="534853"/>
                  </a:cubicBezTo>
                  <a:cubicBezTo>
                    <a:pt x="5214121" y="542093"/>
                    <a:pt x="5247078" y="535043"/>
                    <a:pt x="5272796" y="511230"/>
                  </a:cubicBezTo>
                  <a:cubicBezTo>
                    <a:pt x="5306516" y="480177"/>
                    <a:pt x="5343855" y="477129"/>
                    <a:pt x="5385384" y="487227"/>
                  </a:cubicBezTo>
                  <a:cubicBezTo>
                    <a:pt x="5398721" y="490466"/>
                    <a:pt x="5412057" y="492752"/>
                    <a:pt x="5425582" y="495418"/>
                  </a:cubicBezTo>
                  <a:cubicBezTo>
                    <a:pt x="5443870" y="499228"/>
                    <a:pt x="5462351" y="503230"/>
                    <a:pt x="5480637" y="507040"/>
                  </a:cubicBezTo>
                  <a:cubicBezTo>
                    <a:pt x="5498356" y="510850"/>
                    <a:pt x="5517979" y="517326"/>
                    <a:pt x="5531693" y="500944"/>
                  </a:cubicBezTo>
                  <a:cubicBezTo>
                    <a:pt x="5543506" y="486845"/>
                    <a:pt x="5551888" y="488179"/>
                    <a:pt x="5562746" y="500372"/>
                  </a:cubicBezTo>
                  <a:cubicBezTo>
                    <a:pt x="5600467" y="543045"/>
                    <a:pt x="5646189" y="569716"/>
                    <a:pt x="5704483" y="571620"/>
                  </a:cubicBezTo>
                  <a:cubicBezTo>
                    <a:pt x="5716485" y="572002"/>
                    <a:pt x="5728678" y="574668"/>
                    <a:pt x="5740488" y="577526"/>
                  </a:cubicBezTo>
                  <a:cubicBezTo>
                    <a:pt x="5747728" y="579241"/>
                    <a:pt x="5756493" y="581147"/>
                    <a:pt x="5760873" y="586291"/>
                  </a:cubicBezTo>
                  <a:cubicBezTo>
                    <a:pt x="5794974" y="625534"/>
                    <a:pt x="5837457" y="652777"/>
                    <a:pt x="5883751" y="674686"/>
                  </a:cubicBezTo>
                  <a:cubicBezTo>
                    <a:pt x="5900323" y="682496"/>
                    <a:pt x="5918042" y="690306"/>
                    <a:pt x="5935949" y="692592"/>
                  </a:cubicBezTo>
                  <a:cubicBezTo>
                    <a:pt x="5954617" y="694878"/>
                    <a:pt x="5974240" y="691068"/>
                    <a:pt x="5993291" y="688972"/>
                  </a:cubicBezTo>
                  <a:cubicBezTo>
                    <a:pt x="6004531" y="687830"/>
                    <a:pt x="6017485" y="688020"/>
                    <a:pt x="6026440" y="682496"/>
                  </a:cubicBezTo>
                  <a:cubicBezTo>
                    <a:pt x="6054825" y="665159"/>
                    <a:pt x="6082258" y="646491"/>
                    <a:pt x="6108738" y="626296"/>
                  </a:cubicBezTo>
                  <a:cubicBezTo>
                    <a:pt x="6131409" y="608960"/>
                    <a:pt x="6135981" y="606483"/>
                    <a:pt x="6155602" y="628202"/>
                  </a:cubicBezTo>
                  <a:cubicBezTo>
                    <a:pt x="6175797" y="650491"/>
                    <a:pt x="6200944" y="662111"/>
                    <a:pt x="6228756" y="666873"/>
                  </a:cubicBezTo>
                  <a:cubicBezTo>
                    <a:pt x="6272764" y="674304"/>
                    <a:pt x="6317151" y="680590"/>
                    <a:pt x="6361539" y="684210"/>
                  </a:cubicBezTo>
                  <a:cubicBezTo>
                    <a:pt x="6401736" y="687448"/>
                    <a:pt x="6420977" y="669922"/>
                    <a:pt x="6428979" y="630106"/>
                  </a:cubicBezTo>
                  <a:cubicBezTo>
                    <a:pt x="6433551" y="608007"/>
                    <a:pt x="6439458" y="584003"/>
                    <a:pt x="6463840" y="578098"/>
                  </a:cubicBezTo>
                  <a:cubicBezTo>
                    <a:pt x="6503658" y="568572"/>
                    <a:pt x="6544997" y="564382"/>
                    <a:pt x="6564620" y="517708"/>
                  </a:cubicBezTo>
                  <a:cubicBezTo>
                    <a:pt x="6575478" y="527995"/>
                    <a:pt x="6582146" y="534091"/>
                    <a:pt x="6588625" y="540187"/>
                  </a:cubicBezTo>
                  <a:cubicBezTo>
                    <a:pt x="6606531" y="557142"/>
                    <a:pt x="6643678" y="564382"/>
                    <a:pt x="6662541" y="549714"/>
                  </a:cubicBezTo>
                  <a:cubicBezTo>
                    <a:pt x="6690354" y="528377"/>
                    <a:pt x="6715883" y="532377"/>
                    <a:pt x="6742552" y="548952"/>
                  </a:cubicBezTo>
                  <a:cubicBezTo>
                    <a:pt x="6764841" y="562668"/>
                    <a:pt x="6788417" y="567954"/>
                    <a:pt x="6812063" y="568430"/>
                  </a:cubicBezTo>
                  <a:lnTo>
                    <a:pt x="6858001" y="562267"/>
                  </a:lnTo>
                  <a:lnTo>
                    <a:pt x="6858001" y="734520"/>
                  </a:lnTo>
                  <a:lnTo>
                    <a:pt x="6815516" y="744220"/>
                  </a:lnTo>
                  <a:cubicBezTo>
                    <a:pt x="6793035" y="749744"/>
                    <a:pt x="6771319" y="759651"/>
                    <a:pt x="6748458" y="763271"/>
                  </a:cubicBezTo>
                  <a:cubicBezTo>
                    <a:pt x="6694164" y="771843"/>
                    <a:pt x="6639488" y="777939"/>
                    <a:pt x="6584812" y="784797"/>
                  </a:cubicBezTo>
                  <a:cubicBezTo>
                    <a:pt x="6528424" y="791846"/>
                    <a:pt x="6472225" y="799276"/>
                    <a:pt x="6415833" y="805562"/>
                  </a:cubicBezTo>
                  <a:cubicBezTo>
                    <a:pt x="6384972" y="808802"/>
                    <a:pt x="6353919" y="809372"/>
                    <a:pt x="6323058" y="812420"/>
                  </a:cubicBezTo>
                  <a:cubicBezTo>
                    <a:pt x="6296005" y="815088"/>
                    <a:pt x="6269144" y="820041"/>
                    <a:pt x="6242093" y="823281"/>
                  </a:cubicBezTo>
                  <a:cubicBezTo>
                    <a:pt x="6218660" y="825947"/>
                    <a:pt x="6195037" y="827471"/>
                    <a:pt x="6171605" y="830139"/>
                  </a:cubicBezTo>
                  <a:cubicBezTo>
                    <a:pt x="6134075" y="834519"/>
                    <a:pt x="6096736" y="839473"/>
                    <a:pt x="6059397" y="844045"/>
                  </a:cubicBezTo>
                  <a:cubicBezTo>
                    <a:pt x="6043776" y="845759"/>
                    <a:pt x="6027392" y="850522"/>
                    <a:pt x="6012723" y="847665"/>
                  </a:cubicBezTo>
                  <a:cubicBezTo>
                    <a:pt x="5975764" y="840425"/>
                    <a:pt x="5939377" y="842521"/>
                    <a:pt x="5902610" y="847473"/>
                  </a:cubicBezTo>
                  <a:cubicBezTo>
                    <a:pt x="5890037" y="849190"/>
                    <a:pt x="5876511" y="848808"/>
                    <a:pt x="5864318" y="845569"/>
                  </a:cubicBezTo>
                  <a:cubicBezTo>
                    <a:pt x="5839361" y="839091"/>
                    <a:pt x="5815169" y="829947"/>
                    <a:pt x="5790592" y="821947"/>
                  </a:cubicBezTo>
                  <a:cubicBezTo>
                    <a:pt x="5787924" y="820995"/>
                    <a:pt x="5784686" y="820803"/>
                    <a:pt x="5781830" y="820233"/>
                  </a:cubicBezTo>
                  <a:cubicBezTo>
                    <a:pt x="5765635" y="816992"/>
                    <a:pt x="5749634" y="813754"/>
                    <a:pt x="5733440" y="810896"/>
                  </a:cubicBezTo>
                  <a:cubicBezTo>
                    <a:pt x="5724678" y="809372"/>
                    <a:pt x="5715723" y="809182"/>
                    <a:pt x="5706959" y="807848"/>
                  </a:cubicBezTo>
                  <a:cubicBezTo>
                    <a:pt x="5673050" y="802514"/>
                    <a:pt x="5635711" y="811468"/>
                    <a:pt x="5606372" y="788417"/>
                  </a:cubicBezTo>
                  <a:cubicBezTo>
                    <a:pt x="5587321" y="773557"/>
                    <a:pt x="5568842" y="776987"/>
                    <a:pt x="5548460" y="779273"/>
                  </a:cubicBezTo>
                  <a:cubicBezTo>
                    <a:pt x="5533027" y="780987"/>
                    <a:pt x="5517215" y="780415"/>
                    <a:pt x="5501594" y="780607"/>
                  </a:cubicBezTo>
                  <a:cubicBezTo>
                    <a:pt x="5474161" y="781177"/>
                    <a:pt x="5446728" y="781369"/>
                    <a:pt x="5419295" y="782321"/>
                  </a:cubicBezTo>
                  <a:cubicBezTo>
                    <a:pt x="5410531" y="782701"/>
                    <a:pt x="5401579" y="787465"/>
                    <a:pt x="5393005" y="786703"/>
                  </a:cubicBezTo>
                  <a:cubicBezTo>
                    <a:pt x="5353379" y="783083"/>
                    <a:pt x="5313754" y="777367"/>
                    <a:pt x="5274129" y="774129"/>
                  </a:cubicBezTo>
                  <a:cubicBezTo>
                    <a:pt x="5251650" y="772225"/>
                    <a:pt x="5228597" y="775843"/>
                    <a:pt x="5206308" y="773177"/>
                  </a:cubicBezTo>
                  <a:cubicBezTo>
                    <a:pt x="5180591" y="770129"/>
                    <a:pt x="5155445" y="762319"/>
                    <a:pt x="5129916" y="757554"/>
                  </a:cubicBezTo>
                  <a:cubicBezTo>
                    <a:pt x="5122867" y="756222"/>
                    <a:pt x="5115057" y="757936"/>
                    <a:pt x="5107627" y="758316"/>
                  </a:cubicBezTo>
                  <a:cubicBezTo>
                    <a:pt x="5099245" y="758699"/>
                    <a:pt x="5091052" y="759461"/>
                    <a:pt x="5082670" y="759651"/>
                  </a:cubicBezTo>
                  <a:cubicBezTo>
                    <a:pt x="5057141" y="760033"/>
                    <a:pt x="5031614" y="759461"/>
                    <a:pt x="5006086" y="760795"/>
                  </a:cubicBezTo>
                  <a:cubicBezTo>
                    <a:pt x="4990465" y="761557"/>
                    <a:pt x="4974082" y="769367"/>
                    <a:pt x="4959602" y="766509"/>
                  </a:cubicBezTo>
                  <a:cubicBezTo>
                    <a:pt x="4930075" y="760985"/>
                    <a:pt x="4900546" y="773367"/>
                    <a:pt x="4871019" y="763081"/>
                  </a:cubicBezTo>
                  <a:cubicBezTo>
                    <a:pt x="4861873" y="760033"/>
                    <a:pt x="4849300" y="767653"/>
                    <a:pt x="4838250" y="768033"/>
                  </a:cubicBezTo>
                  <a:cubicBezTo>
                    <a:pt x="4810627" y="768985"/>
                    <a:pt x="4783004" y="768795"/>
                    <a:pt x="4755381" y="768605"/>
                  </a:cubicBezTo>
                  <a:cubicBezTo>
                    <a:pt x="4730614" y="768415"/>
                    <a:pt x="4704895" y="771081"/>
                    <a:pt x="4681083" y="765747"/>
                  </a:cubicBezTo>
                  <a:cubicBezTo>
                    <a:pt x="4656126" y="760033"/>
                    <a:pt x="4633647" y="760795"/>
                    <a:pt x="4609452" y="767271"/>
                  </a:cubicBezTo>
                  <a:cubicBezTo>
                    <a:pt x="4592878" y="771653"/>
                    <a:pt x="4575351" y="772225"/>
                    <a:pt x="4558207" y="773557"/>
                  </a:cubicBezTo>
                  <a:cubicBezTo>
                    <a:pt x="4539728" y="775081"/>
                    <a:pt x="4519343" y="771081"/>
                    <a:pt x="4502579" y="777367"/>
                  </a:cubicBezTo>
                  <a:cubicBezTo>
                    <a:pt x="4452665" y="796038"/>
                    <a:pt x="4401419" y="800038"/>
                    <a:pt x="4349222" y="800038"/>
                  </a:cubicBezTo>
                  <a:cubicBezTo>
                    <a:pt x="4339695" y="800038"/>
                    <a:pt x="4329979" y="797372"/>
                    <a:pt x="4320837" y="794514"/>
                  </a:cubicBezTo>
                  <a:cubicBezTo>
                    <a:pt x="4267493" y="777367"/>
                    <a:pt x="4213961" y="778891"/>
                    <a:pt x="4159667" y="789370"/>
                  </a:cubicBezTo>
                  <a:cubicBezTo>
                    <a:pt x="4148427" y="791656"/>
                    <a:pt x="4135854" y="792038"/>
                    <a:pt x="4124614" y="789752"/>
                  </a:cubicBezTo>
                  <a:cubicBezTo>
                    <a:pt x="4092989" y="783083"/>
                    <a:pt x="4062318" y="772033"/>
                    <a:pt x="4030503" y="767271"/>
                  </a:cubicBezTo>
                  <a:cubicBezTo>
                    <a:pt x="3977925" y="759461"/>
                    <a:pt x="3932394" y="785749"/>
                    <a:pt x="3885338" y="802896"/>
                  </a:cubicBezTo>
                  <a:cubicBezTo>
                    <a:pt x="3840569" y="819089"/>
                    <a:pt x="3802467" y="855666"/>
                    <a:pt x="3749506" y="847473"/>
                  </a:cubicBezTo>
                  <a:cubicBezTo>
                    <a:pt x="3744173" y="846711"/>
                    <a:pt x="3738267" y="851856"/>
                    <a:pt x="3732361" y="853190"/>
                  </a:cubicBezTo>
                  <a:cubicBezTo>
                    <a:pt x="3716168" y="856810"/>
                    <a:pt x="3699976" y="861190"/>
                    <a:pt x="3683591" y="862906"/>
                  </a:cubicBezTo>
                  <a:cubicBezTo>
                    <a:pt x="3663589" y="865192"/>
                    <a:pt x="3643204" y="864430"/>
                    <a:pt x="3623201" y="866334"/>
                  </a:cubicBezTo>
                  <a:cubicBezTo>
                    <a:pt x="3597482" y="868620"/>
                    <a:pt x="3572146" y="874716"/>
                    <a:pt x="3546617" y="874716"/>
                  </a:cubicBezTo>
                  <a:cubicBezTo>
                    <a:pt x="3526042" y="874716"/>
                    <a:pt x="3505657" y="867668"/>
                    <a:pt x="3485275" y="864238"/>
                  </a:cubicBezTo>
                  <a:cubicBezTo>
                    <a:pt x="3456508" y="859476"/>
                    <a:pt x="3424883" y="860810"/>
                    <a:pt x="3399546" y="848618"/>
                  </a:cubicBezTo>
                  <a:cubicBezTo>
                    <a:pt x="3372495" y="835663"/>
                    <a:pt x="3346776" y="829757"/>
                    <a:pt x="3318771" y="833757"/>
                  </a:cubicBezTo>
                  <a:cubicBezTo>
                    <a:pt x="3309437" y="835091"/>
                    <a:pt x="3297434" y="843093"/>
                    <a:pt x="3293244" y="851284"/>
                  </a:cubicBezTo>
                  <a:cubicBezTo>
                    <a:pt x="3283908" y="869572"/>
                    <a:pt x="3271145" y="872812"/>
                    <a:pt x="3253809" y="866524"/>
                  </a:cubicBezTo>
                  <a:cubicBezTo>
                    <a:pt x="3238758" y="861190"/>
                    <a:pt x="3220280" y="858524"/>
                    <a:pt x="3209993" y="848235"/>
                  </a:cubicBezTo>
                  <a:cubicBezTo>
                    <a:pt x="3180844" y="819089"/>
                    <a:pt x="3143695" y="818136"/>
                    <a:pt x="3107500" y="810326"/>
                  </a:cubicBezTo>
                  <a:cubicBezTo>
                    <a:pt x="3085403" y="805562"/>
                    <a:pt x="3064827" y="805372"/>
                    <a:pt x="3042728" y="808610"/>
                  </a:cubicBezTo>
                  <a:cubicBezTo>
                    <a:pt x="2994722" y="815850"/>
                    <a:pt x="2948047" y="805562"/>
                    <a:pt x="2901943" y="792418"/>
                  </a:cubicBezTo>
                  <a:cubicBezTo>
                    <a:pt x="2871462" y="783655"/>
                    <a:pt x="2840219" y="778321"/>
                    <a:pt x="2809930" y="769367"/>
                  </a:cubicBezTo>
                  <a:cubicBezTo>
                    <a:pt x="2787259" y="762509"/>
                    <a:pt x="2764590" y="754316"/>
                    <a:pt x="2743826" y="743268"/>
                  </a:cubicBezTo>
                  <a:cubicBezTo>
                    <a:pt x="2713723" y="727073"/>
                    <a:pt x="2687436" y="702689"/>
                    <a:pt x="2649143" y="709167"/>
                  </a:cubicBezTo>
                  <a:cubicBezTo>
                    <a:pt x="2615421" y="714881"/>
                    <a:pt x="2584942" y="702881"/>
                    <a:pt x="2554079" y="691450"/>
                  </a:cubicBezTo>
                  <a:cubicBezTo>
                    <a:pt x="2531409" y="683068"/>
                    <a:pt x="2508742" y="674494"/>
                    <a:pt x="2485307" y="669160"/>
                  </a:cubicBezTo>
                  <a:cubicBezTo>
                    <a:pt x="2457492" y="662873"/>
                    <a:pt x="2426059" y="665541"/>
                    <a:pt x="2401292" y="653919"/>
                  </a:cubicBezTo>
                  <a:cubicBezTo>
                    <a:pt x="2375383" y="641727"/>
                    <a:pt x="2353859" y="649919"/>
                    <a:pt x="2330806" y="653349"/>
                  </a:cubicBezTo>
                  <a:cubicBezTo>
                    <a:pt x="2294039" y="658683"/>
                    <a:pt x="2257459" y="668590"/>
                    <a:pt x="2220312" y="656015"/>
                  </a:cubicBezTo>
                  <a:cubicBezTo>
                    <a:pt x="2175163" y="640775"/>
                    <a:pt x="2130393" y="624392"/>
                    <a:pt x="2085054" y="609914"/>
                  </a:cubicBezTo>
                  <a:cubicBezTo>
                    <a:pt x="2067525" y="604387"/>
                    <a:pt x="2048668" y="602101"/>
                    <a:pt x="2030378" y="599625"/>
                  </a:cubicBezTo>
                  <a:cubicBezTo>
                    <a:pt x="2013043" y="597529"/>
                    <a:pt x="1992279" y="602863"/>
                    <a:pt x="1978940" y="594863"/>
                  </a:cubicBezTo>
                  <a:cubicBezTo>
                    <a:pt x="1944649" y="574288"/>
                    <a:pt x="1909408" y="564192"/>
                    <a:pt x="1869780" y="564192"/>
                  </a:cubicBezTo>
                  <a:cubicBezTo>
                    <a:pt x="1854920" y="564192"/>
                    <a:pt x="1840441" y="555618"/>
                    <a:pt x="1825393" y="554094"/>
                  </a:cubicBezTo>
                  <a:cubicBezTo>
                    <a:pt x="1804816" y="552190"/>
                    <a:pt x="1781194" y="547045"/>
                    <a:pt x="1763287" y="554286"/>
                  </a:cubicBezTo>
                  <a:cubicBezTo>
                    <a:pt x="1721185" y="571430"/>
                    <a:pt x="1687086" y="557142"/>
                    <a:pt x="1650317" y="540187"/>
                  </a:cubicBezTo>
                  <a:cubicBezTo>
                    <a:pt x="1614120" y="523423"/>
                    <a:pt x="1576019" y="510088"/>
                    <a:pt x="1537537" y="499038"/>
                  </a:cubicBezTo>
                  <a:cubicBezTo>
                    <a:pt x="1523059" y="495038"/>
                    <a:pt x="1505724" y="501706"/>
                    <a:pt x="1489720" y="503038"/>
                  </a:cubicBezTo>
                  <a:cubicBezTo>
                    <a:pt x="1484004" y="503420"/>
                    <a:pt x="1477717" y="503992"/>
                    <a:pt x="1472575" y="502086"/>
                  </a:cubicBezTo>
                  <a:cubicBezTo>
                    <a:pt x="1422854" y="483797"/>
                    <a:pt x="1372368" y="469891"/>
                    <a:pt x="1318456" y="479415"/>
                  </a:cubicBezTo>
                  <a:cubicBezTo>
                    <a:pt x="1313504" y="480369"/>
                    <a:pt x="1307978" y="478273"/>
                    <a:pt x="1303024" y="476939"/>
                  </a:cubicBezTo>
                  <a:cubicBezTo>
                    <a:pt x="1278829" y="470081"/>
                    <a:pt x="1255206" y="459223"/>
                    <a:pt x="1230633" y="456746"/>
                  </a:cubicBezTo>
                  <a:cubicBezTo>
                    <a:pt x="1170051" y="450650"/>
                    <a:pt x="1109091" y="448172"/>
                    <a:pt x="1048125" y="444172"/>
                  </a:cubicBezTo>
                  <a:cubicBezTo>
                    <a:pt x="1044315" y="443982"/>
                    <a:pt x="1040315" y="443982"/>
                    <a:pt x="1036887" y="442648"/>
                  </a:cubicBezTo>
                  <a:cubicBezTo>
                    <a:pt x="1014406" y="434456"/>
                    <a:pt x="994785" y="437124"/>
                    <a:pt x="975733" y="452744"/>
                  </a:cubicBezTo>
                  <a:cubicBezTo>
                    <a:pt x="967350" y="459603"/>
                    <a:pt x="955920" y="463223"/>
                    <a:pt x="945444" y="467033"/>
                  </a:cubicBezTo>
                  <a:cubicBezTo>
                    <a:pt x="930011" y="472749"/>
                    <a:pt x="914200" y="478273"/>
                    <a:pt x="898198" y="481893"/>
                  </a:cubicBezTo>
                  <a:cubicBezTo>
                    <a:pt x="882384" y="485321"/>
                    <a:pt x="865430" y="490084"/>
                    <a:pt x="850189" y="487417"/>
                  </a:cubicBezTo>
                  <a:cubicBezTo>
                    <a:pt x="822756" y="482655"/>
                    <a:pt x="796655" y="471987"/>
                    <a:pt x="769605" y="464937"/>
                  </a:cubicBezTo>
                  <a:cubicBezTo>
                    <a:pt x="760270" y="462461"/>
                    <a:pt x="749982" y="462843"/>
                    <a:pt x="740268" y="462651"/>
                  </a:cubicBezTo>
                  <a:cubicBezTo>
                    <a:pt x="717977" y="462081"/>
                    <a:pt x="695116" y="467605"/>
                    <a:pt x="674923" y="451792"/>
                  </a:cubicBezTo>
                  <a:cubicBezTo>
                    <a:pt x="656255" y="436934"/>
                    <a:pt x="637392" y="441314"/>
                    <a:pt x="617772" y="452554"/>
                  </a:cubicBezTo>
                  <a:cubicBezTo>
                    <a:pt x="603673" y="460557"/>
                    <a:pt x="587672" y="466843"/>
                    <a:pt x="571860" y="469891"/>
                  </a:cubicBezTo>
                  <a:cubicBezTo>
                    <a:pt x="550141" y="474081"/>
                    <a:pt x="528615" y="475797"/>
                    <a:pt x="505182" y="473319"/>
                  </a:cubicBezTo>
                  <a:cubicBezTo>
                    <a:pt x="488607" y="471605"/>
                    <a:pt x="475081" y="470843"/>
                    <a:pt x="462126" y="460747"/>
                  </a:cubicBezTo>
                  <a:cubicBezTo>
                    <a:pt x="460032" y="459223"/>
                    <a:pt x="456222" y="458841"/>
                    <a:pt x="453364" y="459033"/>
                  </a:cubicBezTo>
                  <a:cubicBezTo>
                    <a:pt x="415835" y="462271"/>
                    <a:pt x="378686" y="460557"/>
                    <a:pt x="340774" y="458268"/>
                  </a:cubicBezTo>
                  <a:cubicBezTo>
                    <a:pt x="292579" y="455222"/>
                    <a:pt x="241901" y="464175"/>
                    <a:pt x="200182" y="496180"/>
                  </a:cubicBezTo>
                  <a:cubicBezTo>
                    <a:pt x="194085" y="500944"/>
                    <a:pt x="184941" y="503038"/>
                    <a:pt x="176939" y="504182"/>
                  </a:cubicBezTo>
                  <a:cubicBezTo>
                    <a:pt x="139219" y="509134"/>
                    <a:pt x="101308" y="512564"/>
                    <a:pt x="63587" y="518088"/>
                  </a:cubicBezTo>
                  <a:cubicBezTo>
                    <a:pt x="43012" y="521137"/>
                    <a:pt x="21486" y="523805"/>
                    <a:pt x="2817" y="532187"/>
                  </a:cubicBezTo>
                  <a:lnTo>
                    <a:pt x="0" y="533314"/>
                  </a:lnTo>
                  <a:close/>
                </a:path>
              </a:pathLst>
            </a:custGeom>
            <a:blipFill dpi="0" rotWithShape="1">
              <a:blip r:embed="rId3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C03C1F1-33AC-4C16-AD56-DD6382C369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942987" y="-4019"/>
            <a:ext cx="612527" cy="6862017"/>
            <a:chOff x="7375597" y="-156419"/>
            <a:chExt cx="987206" cy="6862017"/>
          </a:xfrm>
          <a:effectLst>
            <a:outerShdw blurRad="381000" dist="152400" algn="l" rotWithShape="0">
              <a:prstClr val="black">
                <a:alpha val="10000"/>
              </a:prstClr>
            </a:outerShdw>
          </a:effectLst>
        </p:grpSpPr>
        <p:sp>
          <p:nvSpPr>
            <p:cNvPr id="14" name="Freeform: Shape 12">
              <a:extLst>
                <a:ext uri="{FF2B5EF4-FFF2-40B4-BE49-F238E27FC236}">
                  <a16:creationId xmlns:a16="http://schemas.microsoft.com/office/drawing/2014/main" id="{D66E751B-0173-4DAE-BDFD-D5855E48F6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 flipH="1">
              <a:off x="4496445" y="2835225"/>
              <a:ext cx="6858001" cy="874714"/>
            </a:xfrm>
            <a:custGeom>
              <a:avLst/>
              <a:gdLst>
                <a:gd name="connsiteX0" fmla="*/ 0 w 6858001"/>
                <a:gd name="connsiteY0" fmla="*/ 533314 h 874716"/>
                <a:gd name="connsiteX1" fmla="*/ 0 w 6858001"/>
                <a:gd name="connsiteY1" fmla="*/ 69206 h 874716"/>
                <a:gd name="connsiteX2" fmla="*/ 21486 w 6858001"/>
                <a:gd name="connsiteY2" fmla="*/ 71924 h 874716"/>
                <a:gd name="connsiteX3" fmla="*/ 228948 w 6858001"/>
                <a:gd name="connsiteY3" fmla="*/ 88116 h 874716"/>
                <a:gd name="connsiteX4" fmla="*/ 313533 w 6858001"/>
                <a:gd name="connsiteY4" fmla="*/ 62779 h 874716"/>
                <a:gd name="connsiteX5" fmla="*/ 338870 w 6858001"/>
                <a:gd name="connsiteY5" fmla="*/ 62207 h 874716"/>
                <a:gd name="connsiteX6" fmla="*/ 395640 w 6858001"/>
                <a:gd name="connsiteY6" fmla="*/ 72114 h 874716"/>
                <a:gd name="connsiteX7" fmla="*/ 512802 w 6858001"/>
                <a:gd name="connsiteY7" fmla="*/ 65446 h 874716"/>
                <a:gd name="connsiteX8" fmla="*/ 556047 w 6858001"/>
                <a:gd name="connsiteY8" fmla="*/ 55349 h 874716"/>
                <a:gd name="connsiteX9" fmla="*/ 580050 w 6858001"/>
                <a:gd name="connsiteY9" fmla="*/ 48871 h 874716"/>
                <a:gd name="connsiteX10" fmla="*/ 703308 w 6858001"/>
                <a:gd name="connsiteY10" fmla="*/ 30964 h 874716"/>
                <a:gd name="connsiteX11" fmla="*/ 758174 w 6858001"/>
                <a:gd name="connsiteY11" fmla="*/ 11724 h 874716"/>
                <a:gd name="connsiteX12" fmla="*/ 773035 w 6858001"/>
                <a:gd name="connsiteY12" fmla="*/ 8866 h 874716"/>
                <a:gd name="connsiteX13" fmla="*/ 854379 w 6858001"/>
                <a:gd name="connsiteY13" fmla="*/ 16866 h 874716"/>
                <a:gd name="connsiteX14" fmla="*/ 915343 w 6858001"/>
                <a:gd name="connsiteY14" fmla="*/ 47919 h 874716"/>
                <a:gd name="connsiteX15" fmla="*/ 927155 w 6858001"/>
                <a:gd name="connsiteY15" fmla="*/ 58397 h 874716"/>
                <a:gd name="connsiteX16" fmla="*/ 1097087 w 6858001"/>
                <a:gd name="connsiteY16" fmla="*/ 54777 h 874716"/>
                <a:gd name="connsiteX17" fmla="*/ 1123185 w 6858001"/>
                <a:gd name="connsiteY17" fmla="*/ 50395 h 874716"/>
                <a:gd name="connsiteX18" fmla="*/ 1249302 w 6858001"/>
                <a:gd name="connsiteY18" fmla="*/ 68684 h 874716"/>
                <a:gd name="connsiteX19" fmla="*/ 1286069 w 6858001"/>
                <a:gd name="connsiteY19" fmla="*/ 72304 h 874716"/>
                <a:gd name="connsiteX20" fmla="*/ 1417899 w 6858001"/>
                <a:gd name="connsiteY20" fmla="*/ 88688 h 874716"/>
                <a:gd name="connsiteX21" fmla="*/ 1436568 w 6858001"/>
                <a:gd name="connsiteY21" fmla="*/ 73448 h 874716"/>
                <a:gd name="connsiteX22" fmla="*/ 1490292 w 6858001"/>
                <a:gd name="connsiteY22" fmla="*/ 35154 h 874716"/>
                <a:gd name="connsiteX23" fmla="*/ 1596213 w 6858001"/>
                <a:gd name="connsiteY23" fmla="*/ 1245 h 874716"/>
                <a:gd name="connsiteX24" fmla="*/ 1624980 w 6858001"/>
                <a:gd name="connsiteY24" fmla="*/ 3150 h 874716"/>
                <a:gd name="connsiteX25" fmla="*/ 1697753 w 6858001"/>
                <a:gd name="connsiteY25" fmla="*/ 59731 h 874716"/>
                <a:gd name="connsiteX26" fmla="*/ 1733188 w 6858001"/>
                <a:gd name="connsiteY26" fmla="*/ 82400 h 874716"/>
                <a:gd name="connsiteX27" fmla="*/ 1833775 w 6858001"/>
                <a:gd name="connsiteY27" fmla="*/ 124121 h 874716"/>
                <a:gd name="connsiteX28" fmla="*/ 1842158 w 6858001"/>
                <a:gd name="connsiteY28" fmla="*/ 131742 h 874716"/>
                <a:gd name="connsiteX29" fmla="*/ 1916454 w 6858001"/>
                <a:gd name="connsiteY29" fmla="*/ 222233 h 874716"/>
                <a:gd name="connsiteX30" fmla="*/ 1933219 w 6858001"/>
                <a:gd name="connsiteY30" fmla="*/ 237663 h 874716"/>
                <a:gd name="connsiteX31" fmla="*/ 1953413 w 6858001"/>
                <a:gd name="connsiteY31" fmla="*/ 261668 h 874716"/>
                <a:gd name="connsiteX32" fmla="*/ 2016469 w 6858001"/>
                <a:gd name="connsiteY32" fmla="*/ 308151 h 874716"/>
                <a:gd name="connsiteX33" fmla="*/ 2094578 w 6858001"/>
                <a:gd name="connsiteY33" fmla="*/ 323010 h 874716"/>
                <a:gd name="connsiteX34" fmla="*/ 2188879 w 6858001"/>
                <a:gd name="connsiteY34" fmla="*/ 345681 h 874716"/>
                <a:gd name="connsiteX35" fmla="*/ 2228314 w 6858001"/>
                <a:gd name="connsiteY35" fmla="*/ 360921 h 874716"/>
                <a:gd name="connsiteX36" fmla="*/ 2334044 w 6858001"/>
                <a:gd name="connsiteY36" fmla="*/ 389878 h 874716"/>
                <a:gd name="connsiteX37" fmla="*/ 2409485 w 6858001"/>
                <a:gd name="connsiteY37" fmla="*/ 414263 h 874716"/>
                <a:gd name="connsiteX38" fmla="*/ 2518264 w 6858001"/>
                <a:gd name="connsiteY38" fmla="*/ 428552 h 874716"/>
                <a:gd name="connsiteX39" fmla="*/ 2571034 w 6858001"/>
                <a:gd name="connsiteY39" fmla="*/ 429122 h 874716"/>
                <a:gd name="connsiteX40" fmla="*/ 2668001 w 6858001"/>
                <a:gd name="connsiteY40" fmla="*/ 502276 h 874716"/>
                <a:gd name="connsiteX41" fmla="*/ 2745348 w 6858001"/>
                <a:gd name="connsiteY41" fmla="*/ 550666 h 874716"/>
                <a:gd name="connsiteX42" fmla="*/ 2826694 w 6858001"/>
                <a:gd name="connsiteY42" fmla="*/ 527233 h 874716"/>
                <a:gd name="connsiteX43" fmla="*/ 2848793 w 6858001"/>
                <a:gd name="connsiteY43" fmla="*/ 505134 h 874716"/>
                <a:gd name="connsiteX44" fmla="*/ 2982148 w 6858001"/>
                <a:gd name="connsiteY44" fmla="*/ 484179 h 874716"/>
                <a:gd name="connsiteX45" fmla="*/ 3172654 w 6858001"/>
                <a:gd name="connsiteY45" fmla="*/ 483417 h 874716"/>
                <a:gd name="connsiteX46" fmla="*/ 3489467 w 6858001"/>
                <a:gd name="connsiteY46" fmla="*/ 435790 h 874716"/>
                <a:gd name="connsiteX47" fmla="*/ 3544713 w 6858001"/>
                <a:gd name="connsiteY47" fmla="*/ 413691 h 874716"/>
                <a:gd name="connsiteX48" fmla="*/ 3606817 w 6858001"/>
                <a:gd name="connsiteY48" fmla="*/ 408167 h 874716"/>
                <a:gd name="connsiteX49" fmla="*/ 3630632 w 6858001"/>
                <a:gd name="connsiteY49" fmla="*/ 421693 h 874716"/>
                <a:gd name="connsiteX50" fmla="*/ 3734837 w 6858001"/>
                <a:gd name="connsiteY50" fmla="*/ 441886 h 874716"/>
                <a:gd name="connsiteX51" fmla="*/ 3754652 w 6858001"/>
                <a:gd name="connsiteY51" fmla="*/ 442268 h 874716"/>
                <a:gd name="connsiteX52" fmla="*/ 3822472 w 6858001"/>
                <a:gd name="connsiteY52" fmla="*/ 433694 h 874716"/>
                <a:gd name="connsiteX53" fmla="*/ 3885338 w 6858001"/>
                <a:gd name="connsiteY53" fmla="*/ 428742 h 874716"/>
                <a:gd name="connsiteX54" fmla="*/ 4043839 w 6858001"/>
                <a:gd name="connsiteY54" fmla="*/ 444934 h 874716"/>
                <a:gd name="connsiteX55" fmla="*/ 4165383 w 6858001"/>
                <a:gd name="connsiteY55" fmla="*/ 441124 h 874716"/>
                <a:gd name="connsiteX56" fmla="*/ 4221391 w 6858001"/>
                <a:gd name="connsiteY56" fmla="*/ 444934 h 874716"/>
                <a:gd name="connsiteX57" fmla="*/ 4253014 w 6858001"/>
                <a:gd name="connsiteY57" fmla="*/ 450650 h 874716"/>
                <a:gd name="connsiteX58" fmla="*/ 4324645 w 6858001"/>
                <a:gd name="connsiteY58" fmla="*/ 490466 h 874716"/>
                <a:gd name="connsiteX59" fmla="*/ 4363890 w 6858001"/>
                <a:gd name="connsiteY59" fmla="*/ 499420 h 874716"/>
                <a:gd name="connsiteX60" fmla="*/ 4482004 w 6858001"/>
                <a:gd name="connsiteY60" fmla="*/ 498658 h 874716"/>
                <a:gd name="connsiteX61" fmla="*/ 4659174 w 6858001"/>
                <a:gd name="connsiteY61" fmla="*/ 438648 h 874716"/>
                <a:gd name="connsiteX62" fmla="*/ 4677655 w 6858001"/>
                <a:gd name="connsiteY62" fmla="*/ 430646 h 874716"/>
                <a:gd name="connsiteX63" fmla="*/ 4767764 w 6858001"/>
                <a:gd name="connsiteY63" fmla="*/ 420739 h 874716"/>
                <a:gd name="connsiteX64" fmla="*/ 4828916 w 6858001"/>
                <a:gd name="connsiteY64" fmla="*/ 434266 h 874716"/>
                <a:gd name="connsiteX65" fmla="*/ 4912168 w 6858001"/>
                <a:gd name="connsiteY65" fmla="*/ 462271 h 874716"/>
                <a:gd name="connsiteX66" fmla="*/ 4987037 w 6858001"/>
                <a:gd name="connsiteY66" fmla="*/ 485703 h 874716"/>
                <a:gd name="connsiteX67" fmla="*/ 5041521 w 6858001"/>
                <a:gd name="connsiteY67" fmla="*/ 512182 h 874716"/>
                <a:gd name="connsiteX68" fmla="*/ 5166113 w 6858001"/>
                <a:gd name="connsiteY68" fmla="*/ 531615 h 874716"/>
                <a:gd name="connsiteX69" fmla="*/ 5179067 w 6858001"/>
                <a:gd name="connsiteY69" fmla="*/ 534853 h 874716"/>
                <a:gd name="connsiteX70" fmla="*/ 5272796 w 6858001"/>
                <a:gd name="connsiteY70" fmla="*/ 511230 h 874716"/>
                <a:gd name="connsiteX71" fmla="*/ 5385384 w 6858001"/>
                <a:gd name="connsiteY71" fmla="*/ 487227 h 874716"/>
                <a:gd name="connsiteX72" fmla="*/ 5425582 w 6858001"/>
                <a:gd name="connsiteY72" fmla="*/ 495418 h 874716"/>
                <a:gd name="connsiteX73" fmla="*/ 5480637 w 6858001"/>
                <a:gd name="connsiteY73" fmla="*/ 507040 h 874716"/>
                <a:gd name="connsiteX74" fmla="*/ 5531693 w 6858001"/>
                <a:gd name="connsiteY74" fmla="*/ 500944 h 874716"/>
                <a:gd name="connsiteX75" fmla="*/ 5562746 w 6858001"/>
                <a:gd name="connsiteY75" fmla="*/ 500372 h 874716"/>
                <a:gd name="connsiteX76" fmla="*/ 5704483 w 6858001"/>
                <a:gd name="connsiteY76" fmla="*/ 571620 h 874716"/>
                <a:gd name="connsiteX77" fmla="*/ 5740488 w 6858001"/>
                <a:gd name="connsiteY77" fmla="*/ 577526 h 874716"/>
                <a:gd name="connsiteX78" fmla="*/ 5760873 w 6858001"/>
                <a:gd name="connsiteY78" fmla="*/ 586291 h 874716"/>
                <a:gd name="connsiteX79" fmla="*/ 5883751 w 6858001"/>
                <a:gd name="connsiteY79" fmla="*/ 674686 h 874716"/>
                <a:gd name="connsiteX80" fmla="*/ 5935949 w 6858001"/>
                <a:gd name="connsiteY80" fmla="*/ 692592 h 874716"/>
                <a:gd name="connsiteX81" fmla="*/ 5993291 w 6858001"/>
                <a:gd name="connsiteY81" fmla="*/ 688972 h 874716"/>
                <a:gd name="connsiteX82" fmla="*/ 6026440 w 6858001"/>
                <a:gd name="connsiteY82" fmla="*/ 682496 h 874716"/>
                <a:gd name="connsiteX83" fmla="*/ 6108738 w 6858001"/>
                <a:gd name="connsiteY83" fmla="*/ 626296 h 874716"/>
                <a:gd name="connsiteX84" fmla="*/ 6155602 w 6858001"/>
                <a:gd name="connsiteY84" fmla="*/ 628202 h 874716"/>
                <a:gd name="connsiteX85" fmla="*/ 6228756 w 6858001"/>
                <a:gd name="connsiteY85" fmla="*/ 666873 h 874716"/>
                <a:gd name="connsiteX86" fmla="*/ 6361539 w 6858001"/>
                <a:gd name="connsiteY86" fmla="*/ 684210 h 874716"/>
                <a:gd name="connsiteX87" fmla="*/ 6428979 w 6858001"/>
                <a:gd name="connsiteY87" fmla="*/ 630106 h 874716"/>
                <a:gd name="connsiteX88" fmla="*/ 6463840 w 6858001"/>
                <a:gd name="connsiteY88" fmla="*/ 578098 h 874716"/>
                <a:gd name="connsiteX89" fmla="*/ 6564620 w 6858001"/>
                <a:gd name="connsiteY89" fmla="*/ 517708 h 874716"/>
                <a:gd name="connsiteX90" fmla="*/ 6588625 w 6858001"/>
                <a:gd name="connsiteY90" fmla="*/ 540187 h 874716"/>
                <a:gd name="connsiteX91" fmla="*/ 6662541 w 6858001"/>
                <a:gd name="connsiteY91" fmla="*/ 549714 h 874716"/>
                <a:gd name="connsiteX92" fmla="*/ 6742552 w 6858001"/>
                <a:gd name="connsiteY92" fmla="*/ 548952 h 874716"/>
                <a:gd name="connsiteX93" fmla="*/ 6812063 w 6858001"/>
                <a:gd name="connsiteY93" fmla="*/ 568430 h 874716"/>
                <a:gd name="connsiteX94" fmla="*/ 6858001 w 6858001"/>
                <a:gd name="connsiteY94" fmla="*/ 562267 h 874716"/>
                <a:gd name="connsiteX95" fmla="*/ 6858001 w 6858001"/>
                <a:gd name="connsiteY95" fmla="*/ 734520 h 874716"/>
                <a:gd name="connsiteX96" fmla="*/ 6815516 w 6858001"/>
                <a:gd name="connsiteY96" fmla="*/ 744220 h 874716"/>
                <a:gd name="connsiteX97" fmla="*/ 6748458 w 6858001"/>
                <a:gd name="connsiteY97" fmla="*/ 763271 h 874716"/>
                <a:gd name="connsiteX98" fmla="*/ 6584812 w 6858001"/>
                <a:gd name="connsiteY98" fmla="*/ 784797 h 874716"/>
                <a:gd name="connsiteX99" fmla="*/ 6415833 w 6858001"/>
                <a:gd name="connsiteY99" fmla="*/ 805562 h 874716"/>
                <a:gd name="connsiteX100" fmla="*/ 6323058 w 6858001"/>
                <a:gd name="connsiteY100" fmla="*/ 812420 h 874716"/>
                <a:gd name="connsiteX101" fmla="*/ 6242093 w 6858001"/>
                <a:gd name="connsiteY101" fmla="*/ 823281 h 874716"/>
                <a:gd name="connsiteX102" fmla="*/ 6171605 w 6858001"/>
                <a:gd name="connsiteY102" fmla="*/ 830139 h 874716"/>
                <a:gd name="connsiteX103" fmla="*/ 6059397 w 6858001"/>
                <a:gd name="connsiteY103" fmla="*/ 844045 h 874716"/>
                <a:gd name="connsiteX104" fmla="*/ 6012723 w 6858001"/>
                <a:gd name="connsiteY104" fmla="*/ 847665 h 874716"/>
                <a:gd name="connsiteX105" fmla="*/ 5902610 w 6858001"/>
                <a:gd name="connsiteY105" fmla="*/ 847473 h 874716"/>
                <a:gd name="connsiteX106" fmla="*/ 5864318 w 6858001"/>
                <a:gd name="connsiteY106" fmla="*/ 845569 h 874716"/>
                <a:gd name="connsiteX107" fmla="*/ 5790592 w 6858001"/>
                <a:gd name="connsiteY107" fmla="*/ 821947 h 874716"/>
                <a:gd name="connsiteX108" fmla="*/ 5781830 w 6858001"/>
                <a:gd name="connsiteY108" fmla="*/ 820233 h 874716"/>
                <a:gd name="connsiteX109" fmla="*/ 5733440 w 6858001"/>
                <a:gd name="connsiteY109" fmla="*/ 810896 h 874716"/>
                <a:gd name="connsiteX110" fmla="*/ 5706959 w 6858001"/>
                <a:gd name="connsiteY110" fmla="*/ 807848 h 874716"/>
                <a:gd name="connsiteX111" fmla="*/ 5606372 w 6858001"/>
                <a:gd name="connsiteY111" fmla="*/ 788417 h 874716"/>
                <a:gd name="connsiteX112" fmla="*/ 5548460 w 6858001"/>
                <a:gd name="connsiteY112" fmla="*/ 779273 h 874716"/>
                <a:gd name="connsiteX113" fmla="*/ 5501594 w 6858001"/>
                <a:gd name="connsiteY113" fmla="*/ 780607 h 874716"/>
                <a:gd name="connsiteX114" fmla="*/ 5419295 w 6858001"/>
                <a:gd name="connsiteY114" fmla="*/ 782321 h 874716"/>
                <a:gd name="connsiteX115" fmla="*/ 5393005 w 6858001"/>
                <a:gd name="connsiteY115" fmla="*/ 786703 h 874716"/>
                <a:gd name="connsiteX116" fmla="*/ 5274129 w 6858001"/>
                <a:gd name="connsiteY116" fmla="*/ 774129 h 874716"/>
                <a:gd name="connsiteX117" fmla="*/ 5206308 w 6858001"/>
                <a:gd name="connsiteY117" fmla="*/ 773177 h 874716"/>
                <a:gd name="connsiteX118" fmla="*/ 5129916 w 6858001"/>
                <a:gd name="connsiteY118" fmla="*/ 757554 h 874716"/>
                <a:gd name="connsiteX119" fmla="*/ 5107627 w 6858001"/>
                <a:gd name="connsiteY119" fmla="*/ 758316 h 874716"/>
                <a:gd name="connsiteX120" fmla="*/ 5082670 w 6858001"/>
                <a:gd name="connsiteY120" fmla="*/ 759651 h 874716"/>
                <a:gd name="connsiteX121" fmla="*/ 5006086 w 6858001"/>
                <a:gd name="connsiteY121" fmla="*/ 760795 h 874716"/>
                <a:gd name="connsiteX122" fmla="*/ 4959602 w 6858001"/>
                <a:gd name="connsiteY122" fmla="*/ 766509 h 874716"/>
                <a:gd name="connsiteX123" fmla="*/ 4871019 w 6858001"/>
                <a:gd name="connsiteY123" fmla="*/ 763081 h 874716"/>
                <a:gd name="connsiteX124" fmla="*/ 4838250 w 6858001"/>
                <a:gd name="connsiteY124" fmla="*/ 768033 h 874716"/>
                <a:gd name="connsiteX125" fmla="*/ 4755381 w 6858001"/>
                <a:gd name="connsiteY125" fmla="*/ 768605 h 874716"/>
                <a:gd name="connsiteX126" fmla="*/ 4681083 w 6858001"/>
                <a:gd name="connsiteY126" fmla="*/ 765747 h 874716"/>
                <a:gd name="connsiteX127" fmla="*/ 4609452 w 6858001"/>
                <a:gd name="connsiteY127" fmla="*/ 767271 h 874716"/>
                <a:gd name="connsiteX128" fmla="*/ 4558207 w 6858001"/>
                <a:gd name="connsiteY128" fmla="*/ 773557 h 874716"/>
                <a:gd name="connsiteX129" fmla="*/ 4502579 w 6858001"/>
                <a:gd name="connsiteY129" fmla="*/ 777367 h 874716"/>
                <a:gd name="connsiteX130" fmla="*/ 4349222 w 6858001"/>
                <a:gd name="connsiteY130" fmla="*/ 800038 h 874716"/>
                <a:gd name="connsiteX131" fmla="*/ 4320837 w 6858001"/>
                <a:gd name="connsiteY131" fmla="*/ 794514 h 874716"/>
                <a:gd name="connsiteX132" fmla="*/ 4159667 w 6858001"/>
                <a:gd name="connsiteY132" fmla="*/ 789370 h 874716"/>
                <a:gd name="connsiteX133" fmla="*/ 4124614 w 6858001"/>
                <a:gd name="connsiteY133" fmla="*/ 789752 h 874716"/>
                <a:gd name="connsiteX134" fmla="*/ 4030503 w 6858001"/>
                <a:gd name="connsiteY134" fmla="*/ 767271 h 874716"/>
                <a:gd name="connsiteX135" fmla="*/ 3885338 w 6858001"/>
                <a:gd name="connsiteY135" fmla="*/ 802896 h 874716"/>
                <a:gd name="connsiteX136" fmla="*/ 3749506 w 6858001"/>
                <a:gd name="connsiteY136" fmla="*/ 847473 h 874716"/>
                <a:gd name="connsiteX137" fmla="*/ 3732361 w 6858001"/>
                <a:gd name="connsiteY137" fmla="*/ 853190 h 874716"/>
                <a:gd name="connsiteX138" fmla="*/ 3683591 w 6858001"/>
                <a:gd name="connsiteY138" fmla="*/ 862906 h 874716"/>
                <a:gd name="connsiteX139" fmla="*/ 3623201 w 6858001"/>
                <a:gd name="connsiteY139" fmla="*/ 866334 h 874716"/>
                <a:gd name="connsiteX140" fmla="*/ 3546617 w 6858001"/>
                <a:gd name="connsiteY140" fmla="*/ 874716 h 874716"/>
                <a:gd name="connsiteX141" fmla="*/ 3485275 w 6858001"/>
                <a:gd name="connsiteY141" fmla="*/ 864238 h 874716"/>
                <a:gd name="connsiteX142" fmla="*/ 3399546 w 6858001"/>
                <a:gd name="connsiteY142" fmla="*/ 848618 h 874716"/>
                <a:gd name="connsiteX143" fmla="*/ 3318771 w 6858001"/>
                <a:gd name="connsiteY143" fmla="*/ 833757 h 874716"/>
                <a:gd name="connsiteX144" fmla="*/ 3293244 w 6858001"/>
                <a:gd name="connsiteY144" fmla="*/ 851284 h 874716"/>
                <a:gd name="connsiteX145" fmla="*/ 3253809 w 6858001"/>
                <a:gd name="connsiteY145" fmla="*/ 866524 h 874716"/>
                <a:gd name="connsiteX146" fmla="*/ 3209993 w 6858001"/>
                <a:gd name="connsiteY146" fmla="*/ 848235 h 874716"/>
                <a:gd name="connsiteX147" fmla="*/ 3107500 w 6858001"/>
                <a:gd name="connsiteY147" fmla="*/ 810326 h 874716"/>
                <a:gd name="connsiteX148" fmla="*/ 3042728 w 6858001"/>
                <a:gd name="connsiteY148" fmla="*/ 808610 h 874716"/>
                <a:gd name="connsiteX149" fmla="*/ 2901943 w 6858001"/>
                <a:gd name="connsiteY149" fmla="*/ 792418 h 874716"/>
                <a:gd name="connsiteX150" fmla="*/ 2809930 w 6858001"/>
                <a:gd name="connsiteY150" fmla="*/ 769367 h 874716"/>
                <a:gd name="connsiteX151" fmla="*/ 2743826 w 6858001"/>
                <a:gd name="connsiteY151" fmla="*/ 743268 h 874716"/>
                <a:gd name="connsiteX152" fmla="*/ 2649143 w 6858001"/>
                <a:gd name="connsiteY152" fmla="*/ 709167 h 874716"/>
                <a:gd name="connsiteX153" fmla="*/ 2554079 w 6858001"/>
                <a:gd name="connsiteY153" fmla="*/ 691450 h 874716"/>
                <a:gd name="connsiteX154" fmla="*/ 2485307 w 6858001"/>
                <a:gd name="connsiteY154" fmla="*/ 669160 h 874716"/>
                <a:gd name="connsiteX155" fmla="*/ 2401292 w 6858001"/>
                <a:gd name="connsiteY155" fmla="*/ 653919 h 874716"/>
                <a:gd name="connsiteX156" fmla="*/ 2330806 w 6858001"/>
                <a:gd name="connsiteY156" fmla="*/ 653349 h 874716"/>
                <a:gd name="connsiteX157" fmla="*/ 2220312 w 6858001"/>
                <a:gd name="connsiteY157" fmla="*/ 656015 h 874716"/>
                <a:gd name="connsiteX158" fmla="*/ 2085054 w 6858001"/>
                <a:gd name="connsiteY158" fmla="*/ 609914 h 874716"/>
                <a:gd name="connsiteX159" fmla="*/ 2030378 w 6858001"/>
                <a:gd name="connsiteY159" fmla="*/ 599625 h 874716"/>
                <a:gd name="connsiteX160" fmla="*/ 1978940 w 6858001"/>
                <a:gd name="connsiteY160" fmla="*/ 594863 h 874716"/>
                <a:gd name="connsiteX161" fmla="*/ 1869780 w 6858001"/>
                <a:gd name="connsiteY161" fmla="*/ 564192 h 874716"/>
                <a:gd name="connsiteX162" fmla="*/ 1825393 w 6858001"/>
                <a:gd name="connsiteY162" fmla="*/ 554094 h 874716"/>
                <a:gd name="connsiteX163" fmla="*/ 1763287 w 6858001"/>
                <a:gd name="connsiteY163" fmla="*/ 554286 h 874716"/>
                <a:gd name="connsiteX164" fmla="*/ 1650317 w 6858001"/>
                <a:gd name="connsiteY164" fmla="*/ 540187 h 874716"/>
                <a:gd name="connsiteX165" fmla="*/ 1537537 w 6858001"/>
                <a:gd name="connsiteY165" fmla="*/ 499038 h 874716"/>
                <a:gd name="connsiteX166" fmla="*/ 1489720 w 6858001"/>
                <a:gd name="connsiteY166" fmla="*/ 503038 h 874716"/>
                <a:gd name="connsiteX167" fmla="*/ 1472575 w 6858001"/>
                <a:gd name="connsiteY167" fmla="*/ 502086 h 874716"/>
                <a:gd name="connsiteX168" fmla="*/ 1318456 w 6858001"/>
                <a:gd name="connsiteY168" fmla="*/ 479415 h 874716"/>
                <a:gd name="connsiteX169" fmla="*/ 1303024 w 6858001"/>
                <a:gd name="connsiteY169" fmla="*/ 476939 h 874716"/>
                <a:gd name="connsiteX170" fmla="*/ 1230633 w 6858001"/>
                <a:gd name="connsiteY170" fmla="*/ 456746 h 874716"/>
                <a:gd name="connsiteX171" fmla="*/ 1048125 w 6858001"/>
                <a:gd name="connsiteY171" fmla="*/ 444172 h 874716"/>
                <a:gd name="connsiteX172" fmla="*/ 1036887 w 6858001"/>
                <a:gd name="connsiteY172" fmla="*/ 442648 h 874716"/>
                <a:gd name="connsiteX173" fmla="*/ 975733 w 6858001"/>
                <a:gd name="connsiteY173" fmla="*/ 452744 h 874716"/>
                <a:gd name="connsiteX174" fmla="*/ 945444 w 6858001"/>
                <a:gd name="connsiteY174" fmla="*/ 467033 h 874716"/>
                <a:gd name="connsiteX175" fmla="*/ 898198 w 6858001"/>
                <a:gd name="connsiteY175" fmla="*/ 481893 h 874716"/>
                <a:gd name="connsiteX176" fmla="*/ 850189 w 6858001"/>
                <a:gd name="connsiteY176" fmla="*/ 487417 h 874716"/>
                <a:gd name="connsiteX177" fmla="*/ 769605 w 6858001"/>
                <a:gd name="connsiteY177" fmla="*/ 464937 h 874716"/>
                <a:gd name="connsiteX178" fmla="*/ 740268 w 6858001"/>
                <a:gd name="connsiteY178" fmla="*/ 462651 h 874716"/>
                <a:gd name="connsiteX179" fmla="*/ 674923 w 6858001"/>
                <a:gd name="connsiteY179" fmla="*/ 451792 h 874716"/>
                <a:gd name="connsiteX180" fmla="*/ 617772 w 6858001"/>
                <a:gd name="connsiteY180" fmla="*/ 452554 h 874716"/>
                <a:gd name="connsiteX181" fmla="*/ 571860 w 6858001"/>
                <a:gd name="connsiteY181" fmla="*/ 469891 h 874716"/>
                <a:gd name="connsiteX182" fmla="*/ 505182 w 6858001"/>
                <a:gd name="connsiteY182" fmla="*/ 473319 h 874716"/>
                <a:gd name="connsiteX183" fmla="*/ 462126 w 6858001"/>
                <a:gd name="connsiteY183" fmla="*/ 460747 h 874716"/>
                <a:gd name="connsiteX184" fmla="*/ 453364 w 6858001"/>
                <a:gd name="connsiteY184" fmla="*/ 459033 h 874716"/>
                <a:gd name="connsiteX185" fmla="*/ 340774 w 6858001"/>
                <a:gd name="connsiteY185" fmla="*/ 458268 h 874716"/>
                <a:gd name="connsiteX186" fmla="*/ 200182 w 6858001"/>
                <a:gd name="connsiteY186" fmla="*/ 496180 h 874716"/>
                <a:gd name="connsiteX187" fmla="*/ 176939 w 6858001"/>
                <a:gd name="connsiteY187" fmla="*/ 504182 h 874716"/>
                <a:gd name="connsiteX188" fmla="*/ 63587 w 6858001"/>
                <a:gd name="connsiteY188" fmla="*/ 518088 h 874716"/>
                <a:gd name="connsiteX189" fmla="*/ 2817 w 6858001"/>
                <a:gd name="connsiteY189" fmla="*/ 532187 h 874716"/>
                <a:gd name="connsiteX190" fmla="*/ 0 w 6858001"/>
                <a:gd name="connsiteY190" fmla="*/ 533314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6858001" h="874716">
                  <a:moveTo>
                    <a:pt x="0" y="533314"/>
                  </a:moveTo>
                  <a:lnTo>
                    <a:pt x="0" y="69206"/>
                  </a:lnTo>
                  <a:lnTo>
                    <a:pt x="21486" y="71924"/>
                  </a:lnTo>
                  <a:cubicBezTo>
                    <a:pt x="92546" y="60493"/>
                    <a:pt x="159604" y="87354"/>
                    <a:pt x="228948" y="88116"/>
                  </a:cubicBezTo>
                  <a:cubicBezTo>
                    <a:pt x="260382" y="88496"/>
                    <a:pt x="291435" y="94592"/>
                    <a:pt x="313533" y="62779"/>
                  </a:cubicBezTo>
                  <a:cubicBezTo>
                    <a:pt x="316389" y="58587"/>
                    <a:pt x="330298" y="60873"/>
                    <a:pt x="338870" y="62207"/>
                  </a:cubicBezTo>
                  <a:cubicBezTo>
                    <a:pt x="357921" y="65066"/>
                    <a:pt x="376781" y="72304"/>
                    <a:pt x="395640" y="72114"/>
                  </a:cubicBezTo>
                  <a:cubicBezTo>
                    <a:pt x="434695" y="71924"/>
                    <a:pt x="473939" y="68876"/>
                    <a:pt x="512802" y="65446"/>
                  </a:cubicBezTo>
                  <a:cubicBezTo>
                    <a:pt x="527470" y="64112"/>
                    <a:pt x="541569" y="58969"/>
                    <a:pt x="556047" y="55349"/>
                  </a:cubicBezTo>
                  <a:cubicBezTo>
                    <a:pt x="564048" y="53253"/>
                    <a:pt x="572622" y="47729"/>
                    <a:pt x="580050" y="48871"/>
                  </a:cubicBezTo>
                  <a:cubicBezTo>
                    <a:pt x="623106" y="55539"/>
                    <a:pt x="662541" y="39157"/>
                    <a:pt x="703308" y="30964"/>
                  </a:cubicBezTo>
                  <a:cubicBezTo>
                    <a:pt x="722169" y="27154"/>
                    <a:pt x="739886" y="18010"/>
                    <a:pt x="758174" y="11724"/>
                  </a:cubicBezTo>
                  <a:cubicBezTo>
                    <a:pt x="762936" y="10008"/>
                    <a:pt x="768271" y="8484"/>
                    <a:pt x="773035" y="8866"/>
                  </a:cubicBezTo>
                  <a:cubicBezTo>
                    <a:pt x="800276" y="11152"/>
                    <a:pt x="827329" y="14390"/>
                    <a:pt x="854379" y="16866"/>
                  </a:cubicBezTo>
                  <a:cubicBezTo>
                    <a:pt x="878956" y="19152"/>
                    <a:pt x="903722" y="19914"/>
                    <a:pt x="915343" y="47919"/>
                  </a:cubicBezTo>
                  <a:cubicBezTo>
                    <a:pt x="917059" y="52301"/>
                    <a:pt x="922773" y="55539"/>
                    <a:pt x="927155" y="58397"/>
                  </a:cubicBezTo>
                  <a:cubicBezTo>
                    <a:pt x="994785" y="102405"/>
                    <a:pt x="1030980" y="101261"/>
                    <a:pt x="1097087" y="54777"/>
                  </a:cubicBezTo>
                  <a:cubicBezTo>
                    <a:pt x="1103945" y="50015"/>
                    <a:pt x="1118613" y="46585"/>
                    <a:pt x="1123185" y="50395"/>
                  </a:cubicBezTo>
                  <a:cubicBezTo>
                    <a:pt x="1162049" y="82020"/>
                    <a:pt x="1204532" y="78590"/>
                    <a:pt x="1249302" y="68684"/>
                  </a:cubicBezTo>
                  <a:cubicBezTo>
                    <a:pt x="1260922" y="66018"/>
                    <a:pt x="1277307" y="66018"/>
                    <a:pt x="1286069" y="72304"/>
                  </a:cubicBezTo>
                  <a:cubicBezTo>
                    <a:pt x="1327790" y="101451"/>
                    <a:pt x="1372560" y="97261"/>
                    <a:pt x="1417899" y="88688"/>
                  </a:cubicBezTo>
                  <a:cubicBezTo>
                    <a:pt x="1424948" y="87354"/>
                    <a:pt x="1433522" y="80114"/>
                    <a:pt x="1436568" y="73448"/>
                  </a:cubicBezTo>
                  <a:cubicBezTo>
                    <a:pt x="1447428" y="49825"/>
                    <a:pt x="1467813" y="41823"/>
                    <a:pt x="1490292" y="35154"/>
                  </a:cubicBezTo>
                  <a:cubicBezTo>
                    <a:pt x="1525727" y="24296"/>
                    <a:pt x="1560588" y="11532"/>
                    <a:pt x="1596213" y="1245"/>
                  </a:cubicBezTo>
                  <a:cubicBezTo>
                    <a:pt x="1604978" y="-1231"/>
                    <a:pt x="1615836" y="293"/>
                    <a:pt x="1624980" y="3150"/>
                  </a:cubicBezTo>
                  <a:cubicBezTo>
                    <a:pt x="1656223" y="12866"/>
                    <a:pt x="1676036" y="37251"/>
                    <a:pt x="1697753" y="59731"/>
                  </a:cubicBezTo>
                  <a:cubicBezTo>
                    <a:pt x="1707279" y="69638"/>
                    <a:pt x="1720423" y="76686"/>
                    <a:pt x="1733188" y="82400"/>
                  </a:cubicBezTo>
                  <a:cubicBezTo>
                    <a:pt x="1766335" y="97071"/>
                    <a:pt x="1800246" y="110215"/>
                    <a:pt x="1833775" y="124121"/>
                  </a:cubicBezTo>
                  <a:cubicBezTo>
                    <a:pt x="1837013" y="125455"/>
                    <a:pt x="1839679" y="128884"/>
                    <a:pt x="1842158" y="131742"/>
                  </a:cubicBezTo>
                  <a:cubicBezTo>
                    <a:pt x="1866922" y="161843"/>
                    <a:pt x="1891497" y="192132"/>
                    <a:pt x="1916454" y="222233"/>
                  </a:cubicBezTo>
                  <a:cubicBezTo>
                    <a:pt x="1921216" y="227947"/>
                    <a:pt x="1928076" y="232139"/>
                    <a:pt x="1933219" y="237663"/>
                  </a:cubicBezTo>
                  <a:cubicBezTo>
                    <a:pt x="1940459" y="245283"/>
                    <a:pt x="1949603" y="252524"/>
                    <a:pt x="1953413" y="261668"/>
                  </a:cubicBezTo>
                  <a:cubicBezTo>
                    <a:pt x="1965224" y="290433"/>
                    <a:pt x="1987894" y="302817"/>
                    <a:pt x="2016469" y="308151"/>
                  </a:cubicBezTo>
                  <a:cubicBezTo>
                    <a:pt x="2042570" y="313104"/>
                    <a:pt x="2068669" y="317296"/>
                    <a:pt x="2094578" y="323010"/>
                  </a:cubicBezTo>
                  <a:cubicBezTo>
                    <a:pt x="2126201" y="329868"/>
                    <a:pt x="2157636" y="337298"/>
                    <a:pt x="2188879" y="345681"/>
                  </a:cubicBezTo>
                  <a:cubicBezTo>
                    <a:pt x="2202404" y="349301"/>
                    <a:pt x="2216692" y="353491"/>
                    <a:pt x="2228314" y="360921"/>
                  </a:cubicBezTo>
                  <a:cubicBezTo>
                    <a:pt x="2260890" y="381496"/>
                    <a:pt x="2295753" y="395402"/>
                    <a:pt x="2334044" y="389878"/>
                  </a:cubicBezTo>
                  <a:cubicBezTo>
                    <a:pt x="2364715" y="385496"/>
                    <a:pt x="2390434" y="396736"/>
                    <a:pt x="2409485" y="414263"/>
                  </a:cubicBezTo>
                  <a:cubicBezTo>
                    <a:pt x="2444158" y="446078"/>
                    <a:pt x="2481305" y="438838"/>
                    <a:pt x="2518264" y="428552"/>
                  </a:cubicBezTo>
                  <a:cubicBezTo>
                    <a:pt x="2537315" y="423217"/>
                    <a:pt x="2552935" y="423979"/>
                    <a:pt x="2571034" y="429122"/>
                  </a:cubicBezTo>
                  <a:cubicBezTo>
                    <a:pt x="2612945" y="441124"/>
                    <a:pt x="2640950" y="473701"/>
                    <a:pt x="2668001" y="502276"/>
                  </a:cubicBezTo>
                  <a:cubicBezTo>
                    <a:pt x="2691054" y="526661"/>
                    <a:pt x="2716963" y="540377"/>
                    <a:pt x="2745348" y="550666"/>
                  </a:cubicBezTo>
                  <a:cubicBezTo>
                    <a:pt x="2781163" y="563810"/>
                    <a:pt x="2809548" y="558858"/>
                    <a:pt x="2826694" y="527233"/>
                  </a:cubicBezTo>
                  <a:cubicBezTo>
                    <a:pt x="2831457" y="518278"/>
                    <a:pt x="2839839" y="507800"/>
                    <a:pt x="2848793" y="505134"/>
                  </a:cubicBezTo>
                  <a:cubicBezTo>
                    <a:pt x="2892037" y="491800"/>
                    <a:pt x="2935854" y="472367"/>
                    <a:pt x="2982148" y="484179"/>
                  </a:cubicBezTo>
                  <a:cubicBezTo>
                    <a:pt x="3046158" y="500372"/>
                    <a:pt x="3108644" y="499420"/>
                    <a:pt x="3172654" y="483417"/>
                  </a:cubicBezTo>
                  <a:cubicBezTo>
                    <a:pt x="3276480" y="457508"/>
                    <a:pt x="3380305" y="430076"/>
                    <a:pt x="3489467" y="435790"/>
                  </a:cubicBezTo>
                  <a:cubicBezTo>
                    <a:pt x="3507563" y="436742"/>
                    <a:pt x="3529090" y="425121"/>
                    <a:pt x="3544713" y="413691"/>
                  </a:cubicBezTo>
                  <a:cubicBezTo>
                    <a:pt x="3574622" y="391974"/>
                    <a:pt x="3573288" y="390258"/>
                    <a:pt x="3606817" y="408167"/>
                  </a:cubicBezTo>
                  <a:cubicBezTo>
                    <a:pt x="3614819" y="412549"/>
                    <a:pt x="3624725" y="415215"/>
                    <a:pt x="3630632" y="421693"/>
                  </a:cubicBezTo>
                  <a:cubicBezTo>
                    <a:pt x="3660731" y="454650"/>
                    <a:pt x="3697880" y="446648"/>
                    <a:pt x="3734837" y="441886"/>
                  </a:cubicBezTo>
                  <a:cubicBezTo>
                    <a:pt x="3741315" y="440934"/>
                    <a:pt x="3749125" y="439600"/>
                    <a:pt x="3754652" y="442268"/>
                  </a:cubicBezTo>
                  <a:cubicBezTo>
                    <a:pt x="3779607" y="454268"/>
                    <a:pt x="3800753" y="450078"/>
                    <a:pt x="3822472" y="433694"/>
                  </a:cubicBezTo>
                  <a:cubicBezTo>
                    <a:pt x="3841331" y="419597"/>
                    <a:pt x="3863049" y="411215"/>
                    <a:pt x="3885338" y="428742"/>
                  </a:cubicBezTo>
                  <a:cubicBezTo>
                    <a:pt x="3934870" y="467605"/>
                    <a:pt x="3987829" y="469509"/>
                    <a:pt x="4043839" y="444934"/>
                  </a:cubicBezTo>
                  <a:cubicBezTo>
                    <a:pt x="4083845" y="427407"/>
                    <a:pt x="4123280" y="423407"/>
                    <a:pt x="4165383" y="441124"/>
                  </a:cubicBezTo>
                  <a:cubicBezTo>
                    <a:pt x="4181576" y="447982"/>
                    <a:pt x="4202531" y="443410"/>
                    <a:pt x="4221391" y="444934"/>
                  </a:cubicBezTo>
                  <a:cubicBezTo>
                    <a:pt x="4232060" y="445696"/>
                    <a:pt x="4243872" y="445886"/>
                    <a:pt x="4253014" y="450650"/>
                  </a:cubicBezTo>
                  <a:cubicBezTo>
                    <a:pt x="4277401" y="462843"/>
                    <a:pt x="4300070" y="478463"/>
                    <a:pt x="4324645" y="490466"/>
                  </a:cubicBezTo>
                  <a:cubicBezTo>
                    <a:pt x="4336457" y="496180"/>
                    <a:pt x="4350554" y="499228"/>
                    <a:pt x="4363890" y="499420"/>
                  </a:cubicBezTo>
                  <a:cubicBezTo>
                    <a:pt x="4403325" y="500372"/>
                    <a:pt x="4442761" y="500372"/>
                    <a:pt x="4482004" y="498658"/>
                  </a:cubicBezTo>
                  <a:cubicBezTo>
                    <a:pt x="4546776" y="495990"/>
                    <a:pt x="4612500" y="495418"/>
                    <a:pt x="4659174" y="438648"/>
                  </a:cubicBezTo>
                  <a:cubicBezTo>
                    <a:pt x="4662986" y="434076"/>
                    <a:pt x="4671176" y="431408"/>
                    <a:pt x="4677655" y="430646"/>
                  </a:cubicBezTo>
                  <a:cubicBezTo>
                    <a:pt x="4707564" y="427027"/>
                    <a:pt x="4738235" y="426645"/>
                    <a:pt x="4767764" y="420739"/>
                  </a:cubicBezTo>
                  <a:cubicBezTo>
                    <a:pt x="4791386" y="415977"/>
                    <a:pt x="4811009" y="417501"/>
                    <a:pt x="4828916" y="434266"/>
                  </a:cubicBezTo>
                  <a:cubicBezTo>
                    <a:pt x="4852348" y="456364"/>
                    <a:pt x="4880925" y="469319"/>
                    <a:pt x="4912168" y="462271"/>
                  </a:cubicBezTo>
                  <a:cubicBezTo>
                    <a:pt x="4943409" y="455412"/>
                    <a:pt x="4963984" y="470271"/>
                    <a:pt x="4987037" y="485703"/>
                  </a:cubicBezTo>
                  <a:cubicBezTo>
                    <a:pt x="5003801" y="496942"/>
                    <a:pt x="5022852" y="511040"/>
                    <a:pt x="5041521" y="512182"/>
                  </a:cubicBezTo>
                  <a:cubicBezTo>
                    <a:pt x="5083814" y="514658"/>
                    <a:pt x="5120201" y="553904"/>
                    <a:pt x="5166113" y="531615"/>
                  </a:cubicBezTo>
                  <a:cubicBezTo>
                    <a:pt x="5169161" y="530091"/>
                    <a:pt x="5174685" y="533901"/>
                    <a:pt x="5179067" y="534853"/>
                  </a:cubicBezTo>
                  <a:cubicBezTo>
                    <a:pt x="5214121" y="542093"/>
                    <a:pt x="5247078" y="535043"/>
                    <a:pt x="5272796" y="511230"/>
                  </a:cubicBezTo>
                  <a:cubicBezTo>
                    <a:pt x="5306516" y="480177"/>
                    <a:pt x="5343855" y="477129"/>
                    <a:pt x="5385384" y="487227"/>
                  </a:cubicBezTo>
                  <a:cubicBezTo>
                    <a:pt x="5398721" y="490466"/>
                    <a:pt x="5412057" y="492752"/>
                    <a:pt x="5425582" y="495418"/>
                  </a:cubicBezTo>
                  <a:cubicBezTo>
                    <a:pt x="5443870" y="499228"/>
                    <a:pt x="5462351" y="503230"/>
                    <a:pt x="5480637" y="507040"/>
                  </a:cubicBezTo>
                  <a:cubicBezTo>
                    <a:pt x="5498356" y="510850"/>
                    <a:pt x="5517979" y="517326"/>
                    <a:pt x="5531693" y="500944"/>
                  </a:cubicBezTo>
                  <a:cubicBezTo>
                    <a:pt x="5543506" y="486845"/>
                    <a:pt x="5551888" y="488179"/>
                    <a:pt x="5562746" y="500372"/>
                  </a:cubicBezTo>
                  <a:cubicBezTo>
                    <a:pt x="5600467" y="543045"/>
                    <a:pt x="5646189" y="569716"/>
                    <a:pt x="5704483" y="571620"/>
                  </a:cubicBezTo>
                  <a:cubicBezTo>
                    <a:pt x="5716485" y="572002"/>
                    <a:pt x="5728678" y="574668"/>
                    <a:pt x="5740488" y="577526"/>
                  </a:cubicBezTo>
                  <a:cubicBezTo>
                    <a:pt x="5747728" y="579241"/>
                    <a:pt x="5756493" y="581147"/>
                    <a:pt x="5760873" y="586291"/>
                  </a:cubicBezTo>
                  <a:cubicBezTo>
                    <a:pt x="5794974" y="625534"/>
                    <a:pt x="5837457" y="652777"/>
                    <a:pt x="5883751" y="674686"/>
                  </a:cubicBezTo>
                  <a:cubicBezTo>
                    <a:pt x="5900323" y="682496"/>
                    <a:pt x="5918042" y="690306"/>
                    <a:pt x="5935949" y="692592"/>
                  </a:cubicBezTo>
                  <a:cubicBezTo>
                    <a:pt x="5954617" y="694878"/>
                    <a:pt x="5974240" y="691068"/>
                    <a:pt x="5993291" y="688972"/>
                  </a:cubicBezTo>
                  <a:cubicBezTo>
                    <a:pt x="6004531" y="687830"/>
                    <a:pt x="6017485" y="688020"/>
                    <a:pt x="6026440" y="682496"/>
                  </a:cubicBezTo>
                  <a:cubicBezTo>
                    <a:pt x="6054825" y="665159"/>
                    <a:pt x="6082258" y="646491"/>
                    <a:pt x="6108738" y="626296"/>
                  </a:cubicBezTo>
                  <a:cubicBezTo>
                    <a:pt x="6131409" y="608960"/>
                    <a:pt x="6135981" y="606483"/>
                    <a:pt x="6155602" y="628202"/>
                  </a:cubicBezTo>
                  <a:cubicBezTo>
                    <a:pt x="6175797" y="650491"/>
                    <a:pt x="6200944" y="662111"/>
                    <a:pt x="6228756" y="666873"/>
                  </a:cubicBezTo>
                  <a:cubicBezTo>
                    <a:pt x="6272764" y="674304"/>
                    <a:pt x="6317151" y="680590"/>
                    <a:pt x="6361539" y="684210"/>
                  </a:cubicBezTo>
                  <a:cubicBezTo>
                    <a:pt x="6401736" y="687448"/>
                    <a:pt x="6420977" y="669922"/>
                    <a:pt x="6428979" y="630106"/>
                  </a:cubicBezTo>
                  <a:cubicBezTo>
                    <a:pt x="6433551" y="608007"/>
                    <a:pt x="6439458" y="584003"/>
                    <a:pt x="6463840" y="578098"/>
                  </a:cubicBezTo>
                  <a:cubicBezTo>
                    <a:pt x="6503658" y="568572"/>
                    <a:pt x="6544997" y="564382"/>
                    <a:pt x="6564620" y="517708"/>
                  </a:cubicBezTo>
                  <a:cubicBezTo>
                    <a:pt x="6575478" y="527995"/>
                    <a:pt x="6582146" y="534091"/>
                    <a:pt x="6588625" y="540187"/>
                  </a:cubicBezTo>
                  <a:cubicBezTo>
                    <a:pt x="6606531" y="557142"/>
                    <a:pt x="6643678" y="564382"/>
                    <a:pt x="6662541" y="549714"/>
                  </a:cubicBezTo>
                  <a:cubicBezTo>
                    <a:pt x="6690354" y="528377"/>
                    <a:pt x="6715883" y="532377"/>
                    <a:pt x="6742552" y="548952"/>
                  </a:cubicBezTo>
                  <a:cubicBezTo>
                    <a:pt x="6764841" y="562668"/>
                    <a:pt x="6788417" y="567954"/>
                    <a:pt x="6812063" y="568430"/>
                  </a:cubicBezTo>
                  <a:lnTo>
                    <a:pt x="6858001" y="562267"/>
                  </a:lnTo>
                  <a:lnTo>
                    <a:pt x="6858001" y="734520"/>
                  </a:lnTo>
                  <a:lnTo>
                    <a:pt x="6815516" y="744220"/>
                  </a:lnTo>
                  <a:cubicBezTo>
                    <a:pt x="6793035" y="749744"/>
                    <a:pt x="6771319" y="759651"/>
                    <a:pt x="6748458" y="763271"/>
                  </a:cubicBezTo>
                  <a:cubicBezTo>
                    <a:pt x="6694164" y="771843"/>
                    <a:pt x="6639488" y="777939"/>
                    <a:pt x="6584812" y="784797"/>
                  </a:cubicBezTo>
                  <a:cubicBezTo>
                    <a:pt x="6528424" y="791846"/>
                    <a:pt x="6472225" y="799276"/>
                    <a:pt x="6415833" y="805562"/>
                  </a:cubicBezTo>
                  <a:cubicBezTo>
                    <a:pt x="6384972" y="808802"/>
                    <a:pt x="6353919" y="809372"/>
                    <a:pt x="6323058" y="812420"/>
                  </a:cubicBezTo>
                  <a:cubicBezTo>
                    <a:pt x="6296005" y="815088"/>
                    <a:pt x="6269144" y="820041"/>
                    <a:pt x="6242093" y="823281"/>
                  </a:cubicBezTo>
                  <a:cubicBezTo>
                    <a:pt x="6218660" y="825947"/>
                    <a:pt x="6195037" y="827471"/>
                    <a:pt x="6171605" y="830139"/>
                  </a:cubicBezTo>
                  <a:cubicBezTo>
                    <a:pt x="6134075" y="834519"/>
                    <a:pt x="6096736" y="839473"/>
                    <a:pt x="6059397" y="844045"/>
                  </a:cubicBezTo>
                  <a:cubicBezTo>
                    <a:pt x="6043776" y="845759"/>
                    <a:pt x="6027392" y="850522"/>
                    <a:pt x="6012723" y="847665"/>
                  </a:cubicBezTo>
                  <a:cubicBezTo>
                    <a:pt x="5975764" y="840425"/>
                    <a:pt x="5939377" y="842521"/>
                    <a:pt x="5902610" y="847473"/>
                  </a:cubicBezTo>
                  <a:cubicBezTo>
                    <a:pt x="5890037" y="849190"/>
                    <a:pt x="5876511" y="848808"/>
                    <a:pt x="5864318" y="845569"/>
                  </a:cubicBezTo>
                  <a:cubicBezTo>
                    <a:pt x="5839361" y="839091"/>
                    <a:pt x="5815169" y="829947"/>
                    <a:pt x="5790592" y="821947"/>
                  </a:cubicBezTo>
                  <a:cubicBezTo>
                    <a:pt x="5787924" y="820995"/>
                    <a:pt x="5784686" y="820803"/>
                    <a:pt x="5781830" y="820233"/>
                  </a:cubicBezTo>
                  <a:cubicBezTo>
                    <a:pt x="5765635" y="816992"/>
                    <a:pt x="5749634" y="813754"/>
                    <a:pt x="5733440" y="810896"/>
                  </a:cubicBezTo>
                  <a:cubicBezTo>
                    <a:pt x="5724678" y="809372"/>
                    <a:pt x="5715723" y="809182"/>
                    <a:pt x="5706959" y="807848"/>
                  </a:cubicBezTo>
                  <a:cubicBezTo>
                    <a:pt x="5673050" y="802514"/>
                    <a:pt x="5635711" y="811468"/>
                    <a:pt x="5606372" y="788417"/>
                  </a:cubicBezTo>
                  <a:cubicBezTo>
                    <a:pt x="5587321" y="773557"/>
                    <a:pt x="5568842" y="776987"/>
                    <a:pt x="5548460" y="779273"/>
                  </a:cubicBezTo>
                  <a:cubicBezTo>
                    <a:pt x="5533027" y="780987"/>
                    <a:pt x="5517215" y="780415"/>
                    <a:pt x="5501594" y="780607"/>
                  </a:cubicBezTo>
                  <a:cubicBezTo>
                    <a:pt x="5474161" y="781177"/>
                    <a:pt x="5446728" y="781369"/>
                    <a:pt x="5419295" y="782321"/>
                  </a:cubicBezTo>
                  <a:cubicBezTo>
                    <a:pt x="5410531" y="782701"/>
                    <a:pt x="5401579" y="787465"/>
                    <a:pt x="5393005" y="786703"/>
                  </a:cubicBezTo>
                  <a:cubicBezTo>
                    <a:pt x="5353379" y="783083"/>
                    <a:pt x="5313754" y="777367"/>
                    <a:pt x="5274129" y="774129"/>
                  </a:cubicBezTo>
                  <a:cubicBezTo>
                    <a:pt x="5251650" y="772225"/>
                    <a:pt x="5228597" y="775843"/>
                    <a:pt x="5206308" y="773177"/>
                  </a:cubicBezTo>
                  <a:cubicBezTo>
                    <a:pt x="5180591" y="770129"/>
                    <a:pt x="5155445" y="762319"/>
                    <a:pt x="5129916" y="757554"/>
                  </a:cubicBezTo>
                  <a:cubicBezTo>
                    <a:pt x="5122867" y="756222"/>
                    <a:pt x="5115057" y="757936"/>
                    <a:pt x="5107627" y="758316"/>
                  </a:cubicBezTo>
                  <a:cubicBezTo>
                    <a:pt x="5099245" y="758699"/>
                    <a:pt x="5091052" y="759461"/>
                    <a:pt x="5082670" y="759651"/>
                  </a:cubicBezTo>
                  <a:cubicBezTo>
                    <a:pt x="5057141" y="760033"/>
                    <a:pt x="5031614" y="759461"/>
                    <a:pt x="5006086" y="760795"/>
                  </a:cubicBezTo>
                  <a:cubicBezTo>
                    <a:pt x="4990465" y="761557"/>
                    <a:pt x="4974082" y="769367"/>
                    <a:pt x="4959602" y="766509"/>
                  </a:cubicBezTo>
                  <a:cubicBezTo>
                    <a:pt x="4930075" y="760985"/>
                    <a:pt x="4900546" y="773367"/>
                    <a:pt x="4871019" y="763081"/>
                  </a:cubicBezTo>
                  <a:cubicBezTo>
                    <a:pt x="4861873" y="760033"/>
                    <a:pt x="4849300" y="767653"/>
                    <a:pt x="4838250" y="768033"/>
                  </a:cubicBezTo>
                  <a:cubicBezTo>
                    <a:pt x="4810627" y="768985"/>
                    <a:pt x="4783004" y="768795"/>
                    <a:pt x="4755381" y="768605"/>
                  </a:cubicBezTo>
                  <a:cubicBezTo>
                    <a:pt x="4730614" y="768415"/>
                    <a:pt x="4704895" y="771081"/>
                    <a:pt x="4681083" y="765747"/>
                  </a:cubicBezTo>
                  <a:cubicBezTo>
                    <a:pt x="4656126" y="760033"/>
                    <a:pt x="4633647" y="760795"/>
                    <a:pt x="4609452" y="767271"/>
                  </a:cubicBezTo>
                  <a:cubicBezTo>
                    <a:pt x="4592878" y="771653"/>
                    <a:pt x="4575351" y="772225"/>
                    <a:pt x="4558207" y="773557"/>
                  </a:cubicBezTo>
                  <a:cubicBezTo>
                    <a:pt x="4539728" y="775081"/>
                    <a:pt x="4519343" y="771081"/>
                    <a:pt x="4502579" y="777367"/>
                  </a:cubicBezTo>
                  <a:cubicBezTo>
                    <a:pt x="4452665" y="796038"/>
                    <a:pt x="4401419" y="800038"/>
                    <a:pt x="4349222" y="800038"/>
                  </a:cubicBezTo>
                  <a:cubicBezTo>
                    <a:pt x="4339695" y="800038"/>
                    <a:pt x="4329979" y="797372"/>
                    <a:pt x="4320837" y="794514"/>
                  </a:cubicBezTo>
                  <a:cubicBezTo>
                    <a:pt x="4267493" y="777367"/>
                    <a:pt x="4213961" y="778891"/>
                    <a:pt x="4159667" y="789370"/>
                  </a:cubicBezTo>
                  <a:cubicBezTo>
                    <a:pt x="4148427" y="791656"/>
                    <a:pt x="4135854" y="792038"/>
                    <a:pt x="4124614" y="789752"/>
                  </a:cubicBezTo>
                  <a:cubicBezTo>
                    <a:pt x="4092989" y="783083"/>
                    <a:pt x="4062318" y="772033"/>
                    <a:pt x="4030503" y="767271"/>
                  </a:cubicBezTo>
                  <a:cubicBezTo>
                    <a:pt x="3977925" y="759461"/>
                    <a:pt x="3932394" y="785749"/>
                    <a:pt x="3885338" y="802896"/>
                  </a:cubicBezTo>
                  <a:cubicBezTo>
                    <a:pt x="3840569" y="819089"/>
                    <a:pt x="3802467" y="855666"/>
                    <a:pt x="3749506" y="847473"/>
                  </a:cubicBezTo>
                  <a:cubicBezTo>
                    <a:pt x="3744173" y="846711"/>
                    <a:pt x="3738267" y="851856"/>
                    <a:pt x="3732361" y="853190"/>
                  </a:cubicBezTo>
                  <a:cubicBezTo>
                    <a:pt x="3716168" y="856810"/>
                    <a:pt x="3699976" y="861190"/>
                    <a:pt x="3683591" y="862906"/>
                  </a:cubicBezTo>
                  <a:cubicBezTo>
                    <a:pt x="3663589" y="865192"/>
                    <a:pt x="3643204" y="864430"/>
                    <a:pt x="3623201" y="866334"/>
                  </a:cubicBezTo>
                  <a:cubicBezTo>
                    <a:pt x="3597482" y="868620"/>
                    <a:pt x="3572146" y="874716"/>
                    <a:pt x="3546617" y="874716"/>
                  </a:cubicBezTo>
                  <a:cubicBezTo>
                    <a:pt x="3526042" y="874716"/>
                    <a:pt x="3505657" y="867668"/>
                    <a:pt x="3485275" y="864238"/>
                  </a:cubicBezTo>
                  <a:cubicBezTo>
                    <a:pt x="3456508" y="859476"/>
                    <a:pt x="3424883" y="860810"/>
                    <a:pt x="3399546" y="848618"/>
                  </a:cubicBezTo>
                  <a:cubicBezTo>
                    <a:pt x="3372495" y="835663"/>
                    <a:pt x="3346776" y="829757"/>
                    <a:pt x="3318771" y="833757"/>
                  </a:cubicBezTo>
                  <a:cubicBezTo>
                    <a:pt x="3309437" y="835091"/>
                    <a:pt x="3297434" y="843093"/>
                    <a:pt x="3293244" y="851284"/>
                  </a:cubicBezTo>
                  <a:cubicBezTo>
                    <a:pt x="3283908" y="869572"/>
                    <a:pt x="3271145" y="872812"/>
                    <a:pt x="3253809" y="866524"/>
                  </a:cubicBezTo>
                  <a:cubicBezTo>
                    <a:pt x="3238758" y="861190"/>
                    <a:pt x="3220280" y="858524"/>
                    <a:pt x="3209993" y="848235"/>
                  </a:cubicBezTo>
                  <a:cubicBezTo>
                    <a:pt x="3180844" y="819089"/>
                    <a:pt x="3143695" y="818136"/>
                    <a:pt x="3107500" y="810326"/>
                  </a:cubicBezTo>
                  <a:cubicBezTo>
                    <a:pt x="3085403" y="805562"/>
                    <a:pt x="3064827" y="805372"/>
                    <a:pt x="3042728" y="808610"/>
                  </a:cubicBezTo>
                  <a:cubicBezTo>
                    <a:pt x="2994722" y="815850"/>
                    <a:pt x="2948047" y="805562"/>
                    <a:pt x="2901943" y="792418"/>
                  </a:cubicBezTo>
                  <a:cubicBezTo>
                    <a:pt x="2871462" y="783655"/>
                    <a:pt x="2840219" y="778321"/>
                    <a:pt x="2809930" y="769367"/>
                  </a:cubicBezTo>
                  <a:cubicBezTo>
                    <a:pt x="2787259" y="762509"/>
                    <a:pt x="2764590" y="754316"/>
                    <a:pt x="2743826" y="743268"/>
                  </a:cubicBezTo>
                  <a:cubicBezTo>
                    <a:pt x="2713723" y="727073"/>
                    <a:pt x="2687436" y="702689"/>
                    <a:pt x="2649143" y="709167"/>
                  </a:cubicBezTo>
                  <a:cubicBezTo>
                    <a:pt x="2615421" y="714881"/>
                    <a:pt x="2584942" y="702881"/>
                    <a:pt x="2554079" y="691450"/>
                  </a:cubicBezTo>
                  <a:cubicBezTo>
                    <a:pt x="2531409" y="683068"/>
                    <a:pt x="2508742" y="674494"/>
                    <a:pt x="2485307" y="669160"/>
                  </a:cubicBezTo>
                  <a:cubicBezTo>
                    <a:pt x="2457492" y="662873"/>
                    <a:pt x="2426059" y="665541"/>
                    <a:pt x="2401292" y="653919"/>
                  </a:cubicBezTo>
                  <a:cubicBezTo>
                    <a:pt x="2375383" y="641727"/>
                    <a:pt x="2353859" y="649919"/>
                    <a:pt x="2330806" y="653349"/>
                  </a:cubicBezTo>
                  <a:cubicBezTo>
                    <a:pt x="2294039" y="658683"/>
                    <a:pt x="2257459" y="668590"/>
                    <a:pt x="2220312" y="656015"/>
                  </a:cubicBezTo>
                  <a:cubicBezTo>
                    <a:pt x="2175163" y="640775"/>
                    <a:pt x="2130393" y="624392"/>
                    <a:pt x="2085054" y="609914"/>
                  </a:cubicBezTo>
                  <a:cubicBezTo>
                    <a:pt x="2067525" y="604387"/>
                    <a:pt x="2048668" y="602101"/>
                    <a:pt x="2030378" y="599625"/>
                  </a:cubicBezTo>
                  <a:cubicBezTo>
                    <a:pt x="2013043" y="597529"/>
                    <a:pt x="1992279" y="602863"/>
                    <a:pt x="1978940" y="594863"/>
                  </a:cubicBezTo>
                  <a:cubicBezTo>
                    <a:pt x="1944649" y="574288"/>
                    <a:pt x="1909408" y="564192"/>
                    <a:pt x="1869780" y="564192"/>
                  </a:cubicBezTo>
                  <a:cubicBezTo>
                    <a:pt x="1854920" y="564192"/>
                    <a:pt x="1840441" y="555618"/>
                    <a:pt x="1825393" y="554094"/>
                  </a:cubicBezTo>
                  <a:cubicBezTo>
                    <a:pt x="1804816" y="552190"/>
                    <a:pt x="1781194" y="547045"/>
                    <a:pt x="1763287" y="554286"/>
                  </a:cubicBezTo>
                  <a:cubicBezTo>
                    <a:pt x="1721185" y="571430"/>
                    <a:pt x="1687086" y="557142"/>
                    <a:pt x="1650317" y="540187"/>
                  </a:cubicBezTo>
                  <a:cubicBezTo>
                    <a:pt x="1614120" y="523423"/>
                    <a:pt x="1576019" y="510088"/>
                    <a:pt x="1537537" y="499038"/>
                  </a:cubicBezTo>
                  <a:cubicBezTo>
                    <a:pt x="1523059" y="495038"/>
                    <a:pt x="1505724" y="501706"/>
                    <a:pt x="1489720" y="503038"/>
                  </a:cubicBezTo>
                  <a:cubicBezTo>
                    <a:pt x="1484004" y="503420"/>
                    <a:pt x="1477717" y="503992"/>
                    <a:pt x="1472575" y="502086"/>
                  </a:cubicBezTo>
                  <a:cubicBezTo>
                    <a:pt x="1422854" y="483797"/>
                    <a:pt x="1372368" y="469891"/>
                    <a:pt x="1318456" y="479415"/>
                  </a:cubicBezTo>
                  <a:cubicBezTo>
                    <a:pt x="1313504" y="480369"/>
                    <a:pt x="1307978" y="478273"/>
                    <a:pt x="1303024" y="476939"/>
                  </a:cubicBezTo>
                  <a:cubicBezTo>
                    <a:pt x="1278829" y="470081"/>
                    <a:pt x="1255206" y="459223"/>
                    <a:pt x="1230633" y="456746"/>
                  </a:cubicBezTo>
                  <a:cubicBezTo>
                    <a:pt x="1170051" y="450650"/>
                    <a:pt x="1109091" y="448172"/>
                    <a:pt x="1048125" y="444172"/>
                  </a:cubicBezTo>
                  <a:cubicBezTo>
                    <a:pt x="1044315" y="443982"/>
                    <a:pt x="1040315" y="443982"/>
                    <a:pt x="1036887" y="442648"/>
                  </a:cubicBezTo>
                  <a:cubicBezTo>
                    <a:pt x="1014406" y="434456"/>
                    <a:pt x="994785" y="437124"/>
                    <a:pt x="975733" y="452744"/>
                  </a:cubicBezTo>
                  <a:cubicBezTo>
                    <a:pt x="967350" y="459603"/>
                    <a:pt x="955920" y="463223"/>
                    <a:pt x="945444" y="467033"/>
                  </a:cubicBezTo>
                  <a:cubicBezTo>
                    <a:pt x="930011" y="472749"/>
                    <a:pt x="914200" y="478273"/>
                    <a:pt x="898198" y="481893"/>
                  </a:cubicBezTo>
                  <a:cubicBezTo>
                    <a:pt x="882384" y="485321"/>
                    <a:pt x="865430" y="490084"/>
                    <a:pt x="850189" y="487417"/>
                  </a:cubicBezTo>
                  <a:cubicBezTo>
                    <a:pt x="822756" y="482655"/>
                    <a:pt x="796655" y="471987"/>
                    <a:pt x="769605" y="464937"/>
                  </a:cubicBezTo>
                  <a:cubicBezTo>
                    <a:pt x="760270" y="462461"/>
                    <a:pt x="749982" y="462843"/>
                    <a:pt x="740268" y="462651"/>
                  </a:cubicBezTo>
                  <a:cubicBezTo>
                    <a:pt x="717977" y="462081"/>
                    <a:pt x="695116" y="467605"/>
                    <a:pt x="674923" y="451792"/>
                  </a:cubicBezTo>
                  <a:cubicBezTo>
                    <a:pt x="656255" y="436934"/>
                    <a:pt x="637392" y="441314"/>
                    <a:pt x="617772" y="452554"/>
                  </a:cubicBezTo>
                  <a:cubicBezTo>
                    <a:pt x="603673" y="460557"/>
                    <a:pt x="587672" y="466843"/>
                    <a:pt x="571860" y="469891"/>
                  </a:cubicBezTo>
                  <a:cubicBezTo>
                    <a:pt x="550141" y="474081"/>
                    <a:pt x="528615" y="475797"/>
                    <a:pt x="505182" y="473319"/>
                  </a:cubicBezTo>
                  <a:cubicBezTo>
                    <a:pt x="488607" y="471605"/>
                    <a:pt x="475081" y="470843"/>
                    <a:pt x="462126" y="460747"/>
                  </a:cubicBezTo>
                  <a:cubicBezTo>
                    <a:pt x="460032" y="459223"/>
                    <a:pt x="456222" y="458841"/>
                    <a:pt x="453364" y="459033"/>
                  </a:cubicBezTo>
                  <a:cubicBezTo>
                    <a:pt x="415835" y="462271"/>
                    <a:pt x="378686" y="460557"/>
                    <a:pt x="340774" y="458268"/>
                  </a:cubicBezTo>
                  <a:cubicBezTo>
                    <a:pt x="292579" y="455222"/>
                    <a:pt x="241901" y="464175"/>
                    <a:pt x="200182" y="496180"/>
                  </a:cubicBezTo>
                  <a:cubicBezTo>
                    <a:pt x="194085" y="500944"/>
                    <a:pt x="184941" y="503038"/>
                    <a:pt x="176939" y="504182"/>
                  </a:cubicBezTo>
                  <a:cubicBezTo>
                    <a:pt x="139219" y="509134"/>
                    <a:pt x="101308" y="512564"/>
                    <a:pt x="63587" y="518088"/>
                  </a:cubicBezTo>
                  <a:cubicBezTo>
                    <a:pt x="43012" y="521137"/>
                    <a:pt x="21486" y="523805"/>
                    <a:pt x="2817" y="532187"/>
                  </a:cubicBezTo>
                  <a:lnTo>
                    <a:pt x="0" y="5333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: Shape 13">
              <a:extLst>
                <a:ext uri="{FF2B5EF4-FFF2-40B4-BE49-F238E27FC236}">
                  <a16:creationId xmlns:a16="http://schemas.microsoft.com/office/drawing/2014/main" id="{D24F58DB-B3B0-4265-8312-8233702627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 flipH="1">
              <a:off x="4383953" y="2839241"/>
              <a:ext cx="6858001" cy="874713"/>
            </a:xfrm>
            <a:custGeom>
              <a:avLst/>
              <a:gdLst>
                <a:gd name="connsiteX0" fmla="*/ 0 w 6858001"/>
                <a:gd name="connsiteY0" fmla="*/ 533314 h 874716"/>
                <a:gd name="connsiteX1" fmla="*/ 0 w 6858001"/>
                <a:gd name="connsiteY1" fmla="*/ 69206 h 874716"/>
                <a:gd name="connsiteX2" fmla="*/ 21486 w 6858001"/>
                <a:gd name="connsiteY2" fmla="*/ 71924 h 874716"/>
                <a:gd name="connsiteX3" fmla="*/ 228948 w 6858001"/>
                <a:gd name="connsiteY3" fmla="*/ 88116 h 874716"/>
                <a:gd name="connsiteX4" fmla="*/ 313533 w 6858001"/>
                <a:gd name="connsiteY4" fmla="*/ 62779 h 874716"/>
                <a:gd name="connsiteX5" fmla="*/ 338870 w 6858001"/>
                <a:gd name="connsiteY5" fmla="*/ 62207 h 874716"/>
                <a:gd name="connsiteX6" fmla="*/ 395640 w 6858001"/>
                <a:gd name="connsiteY6" fmla="*/ 72114 h 874716"/>
                <a:gd name="connsiteX7" fmla="*/ 512802 w 6858001"/>
                <a:gd name="connsiteY7" fmla="*/ 65446 h 874716"/>
                <a:gd name="connsiteX8" fmla="*/ 556047 w 6858001"/>
                <a:gd name="connsiteY8" fmla="*/ 55349 h 874716"/>
                <a:gd name="connsiteX9" fmla="*/ 580050 w 6858001"/>
                <a:gd name="connsiteY9" fmla="*/ 48871 h 874716"/>
                <a:gd name="connsiteX10" fmla="*/ 703308 w 6858001"/>
                <a:gd name="connsiteY10" fmla="*/ 30964 h 874716"/>
                <a:gd name="connsiteX11" fmla="*/ 758174 w 6858001"/>
                <a:gd name="connsiteY11" fmla="*/ 11724 h 874716"/>
                <a:gd name="connsiteX12" fmla="*/ 773035 w 6858001"/>
                <a:gd name="connsiteY12" fmla="*/ 8866 h 874716"/>
                <a:gd name="connsiteX13" fmla="*/ 854379 w 6858001"/>
                <a:gd name="connsiteY13" fmla="*/ 16866 h 874716"/>
                <a:gd name="connsiteX14" fmla="*/ 915343 w 6858001"/>
                <a:gd name="connsiteY14" fmla="*/ 47919 h 874716"/>
                <a:gd name="connsiteX15" fmla="*/ 927155 w 6858001"/>
                <a:gd name="connsiteY15" fmla="*/ 58397 h 874716"/>
                <a:gd name="connsiteX16" fmla="*/ 1097087 w 6858001"/>
                <a:gd name="connsiteY16" fmla="*/ 54777 h 874716"/>
                <a:gd name="connsiteX17" fmla="*/ 1123185 w 6858001"/>
                <a:gd name="connsiteY17" fmla="*/ 50395 h 874716"/>
                <a:gd name="connsiteX18" fmla="*/ 1249302 w 6858001"/>
                <a:gd name="connsiteY18" fmla="*/ 68684 h 874716"/>
                <a:gd name="connsiteX19" fmla="*/ 1286069 w 6858001"/>
                <a:gd name="connsiteY19" fmla="*/ 72304 h 874716"/>
                <a:gd name="connsiteX20" fmla="*/ 1417899 w 6858001"/>
                <a:gd name="connsiteY20" fmla="*/ 88688 h 874716"/>
                <a:gd name="connsiteX21" fmla="*/ 1436568 w 6858001"/>
                <a:gd name="connsiteY21" fmla="*/ 73448 h 874716"/>
                <a:gd name="connsiteX22" fmla="*/ 1490292 w 6858001"/>
                <a:gd name="connsiteY22" fmla="*/ 35154 h 874716"/>
                <a:gd name="connsiteX23" fmla="*/ 1596213 w 6858001"/>
                <a:gd name="connsiteY23" fmla="*/ 1245 h 874716"/>
                <a:gd name="connsiteX24" fmla="*/ 1624980 w 6858001"/>
                <a:gd name="connsiteY24" fmla="*/ 3150 h 874716"/>
                <a:gd name="connsiteX25" fmla="*/ 1697753 w 6858001"/>
                <a:gd name="connsiteY25" fmla="*/ 59731 h 874716"/>
                <a:gd name="connsiteX26" fmla="*/ 1733188 w 6858001"/>
                <a:gd name="connsiteY26" fmla="*/ 82400 h 874716"/>
                <a:gd name="connsiteX27" fmla="*/ 1833775 w 6858001"/>
                <a:gd name="connsiteY27" fmla="*/ 124121 h 874716"/>
                <a:gd name="connsiteX28" fmla="*/ 1842158 w 6858001"/>
                <a:gd name="connsiteY28" fmla="*/ 131742 h 874716"/>
                <a:gd name="connsiteX29" fmla="*/ 1916454 w 6858001"/>
                <a:gd name="connsiteY29" fmla="*/ 222233 h 874716"/>
                <a:gd name="connsiteX30" fmla="*/ 1933219 w 6858001"/>
                <a:gd name="connsiteY30" fmla="*/ 237663 h 874716"/>
                <a:gd name="connsiteX31" fmla="*/ 1953413 w 6858001"/>
                <a:gd name="connsiteY31" fmla="*/ 261668 h 874716"/>
                <a:gd name="connsiteX32" fmla="*/ 2016469 w 6858001"/>
                <a:gd name="connsiteY32" fmla="*/ 308151 h 874716"/>
                <a:gd name="connsiteX33" fmla="*/ 2094578 w 6858001"/>
                <a:gd name="connsiteY33" fmla="*/ 323010 h 874716"/>
                <a:gd name="connsiteX34" fmla="*/ 2188879 w 6858001"/>
                <a:gd name="connsiteY34" fmla="*/ 345681 h 874716"/>
                <a:gd name="connsiteX35" fmla="*/ 2228314 w 6858001"/>
                <a:gd name="connsiteY35" fmla="*/ 360921 h 874716"/>
                <a:gd name="connsiteX36" fmla="*/ 2334044 w 6858001"/>
                <a:gd name="connsiteY36" fmla="*/ 389878 h 874716"/>
                <a:gd name="connsiteX37" fmla="*/ 2409485 w 6858001"/>
                <a:gd name="connsiteY37" fmla="*/ 414263 h 874716"/>
                <a:gd name="connsiteX38" fmla="*/ 2518264 w 6858001"/>
                <a:gd name="connsiteY38" fmla="*/ 428552 h 874716"/>
                <a:gd name="connsiteX39" fmla="*/ 2571034 w 6858001"/>
                <a:gd name="connsiteY39" fmla="*/ 429122 h 874716"/>
                <a:gd name="connsiteX40" fmla="*/ 2668001 w 6858001"/>
                <a:gd name="connsiteY40" fmla="*/ 502276 h 874716"/>
                <a:gd name="connsiteX41" fmla="*/ 2745348 w 6858001"/>
                <a:gd name="connsiteY41" fmla="*/ 550666 h 874716"/>
                <a:gd name="connsiteX42" fmla="*/ 2826694 w 6858001"/>
                <a:gd name="connsiteY42" fmla="*/ 527233 h 874716"/>
                <a:gd name="connsiteX43" fmla="*/ 2848793 w 6858001"/>
                <a:gd name="connsiteY43" fmla="*/ 505134 h 874716"/>
                <a:gd name="connsiteX44" fmla="*/ 2982148 w 6858001"/>
                <a:gd name="connsiteY44" fmla="*/ 484179 h 874716"/>
                <a:gd name="connsiteX45" fmla="*/ 3172654 w 6858001"/>
                <a:gd name="connsiteY45" fmla="*/ 483417 h 874716"/>
                <a:gd name="connsiteX46" fmla="*/ 3489467 w 6858001"/>
                <a:gd name="connsiteY46" fmla="*/ 435790 h 874716"/>
                <a:gd name="connsiteX47" fmla="*/ 3544713 w 6858001"/>
                <a:gd name="connsiteY47" fmla="*/ 413691 h 874716"/>
                <a:gd name="connsiteX48" fmla="*/ 3606817 w 6858001"/>
                <a:gd name="connsiteY48" fmla="*/ 408167 h 874716"/>
                <a:gd name="connsiteX49" fmla="*/ 3630632 w 6858001"/>
                <a:gd name="connsiteY49" fmla="*/ 421693 h 874716"/>
                <a:gd name="connsiteX50" fmla="*/ 3734837 w 6858001"/>
                <a:gd name="connsiteY50" fmla="*/ 441886 h 874716"/>
                <a:gd name="connsiteX51" fmla="*/ 3754652 w 6858001"/>
                <a:gd name="connsiteY51" fmla="*/ 442268 h 874716"/>
                <a:gd name="connsiteX52" fmla="*/ 3822472 w 6858001"/>
                <a:gd name="connsiteY52" fmla="*/ 433694 h 874716"/>
                <a:gd name="connsiteX53" fmla="*/ 3885338 w 6858001"/>
                <a:gd name="connsiteY53" fmla="*/ 428742 h 874716"/>
                <a:gd name="connsiteX54" fmla="*/ 4043839 w 6858001"/>
                <a:gd name="connsiteY54" fmla="*/ 444934 h 874716"/>
                <a:gd name="connsiteX55" fmla="*/ 4165383 w 6858001"/>
                <a:gd name="connsiteY55" fmla="*/ 441124 h 874716"/>
                <a:gd name="connsiteX56" fmla="*/ 4221391 w 6858001"/>
                <a:gd name="connsiteY56" fmla="*/ 444934 h 874716"/>
                <a:gd name="connsiteX57" fmla="*/ 4253014 w 6858001"/>
                <a:gd name="connsiteY57" fmla="*/ 450650 h 874716"/>
                <a:gd name="connsiteX58" fmla="*/ 4324645 w 6858001"/>
                <a:gd name="connsiteY58" fmla="*/ 490466 h 874716"/>
                <a:gd name="connsiteX59" fmla="*/ 4363890 w 6858001"/>
                <a:gd name="connsiteY59" fmla="*/ 499420 h 874716"/>
                <a:gd name="connsiteX60" fmla="*/ 4482004 w 6858001"/>
                <a:gd name="connsiteY60" fmla="*/ 498658 h 874716"/>
                <a:gd name="connsiteX61" fmla="*/ 4659174 w 6858001"/>
                <a:gd name="connsiteY61" fmla="*/ 438648 h 874716"/>
                <a:gd name="connsiteX62" fmla="*/ 4677655 w 6858001"/>
                <a:gd name="connsiteY62" fmla="*/ 430646 h 874716"/>
                <a:gd name="connsiteX63" fmla="*/ 4767764 w 6858001"/>
                <a:gd name="connsiteY63" fmla="*/ 420739 h 874716"/>
                <a:gd name="connsiteX64" fmla="*/ 4828916 w 6858001"/>
                <a:gd name="connsiteY64" fmla="*/ 434266 h 874716"/>
                <a:gd name="connsiteX65" fmla="*/ 4912168 w 6858001"/>
                <a:gd name="connsiteY65" fmla="*/ 462271 h 874716"/>
                <a:gd name="connsiteX66" fmla="*/ 4987037 w 6858001"/>
                <a:gd name="connsiteY66" fmla="*/ 485703 h 874716"/>
                <a:gd name="connsiteX67" fmla="*/ 5041521 w 6858001"/>
                <a:gd name="connsiteY67" fmla="*/ 512182 h 874716"/>
                <a:gd name="connsiteX68" fmla="*/ 5166113 w 6858001"/>
                <a:gd name="connsiteY68" fmla="*/ 531615 h 874716"/>
                <a:gd name="connsiteX69" fmla="*/ 5179067 w 6858001"/>
                <a:gd name="connsiteY69" fmla="*/ 534853 h 874716"/>
                <a:gd name="connsiteX70" fmla="*/ 5272796 w 6858001"/>
                <a:gd name="connsiteY70" fmla="*/ 511230 h 874716"/>
                <a:gd name="connsiteX71" fmla="*/ 5385384 w 6858001"/>
                <a:gd name="connsiteY71" fmla="*/ 487227 h 874716"/>
                <a:gd name="connsiteX72" fmla="*/ 5425582 w 6858001"/>
                <a:gd name="connsiteY72" fmla="*/ 495418 h 874716"/>
                <a:gd name="connsiteX73" fmla="*/ 5480637 w 6858001"/>
                <a:gd name="connsiteY73" fmla="*/ 507040 h 874716"/>
                <a:gd name="connsiteX74" fmla="*/ 5531693 w 6858001"/>
                <a:gd name="connsiteY74" fmla="*/ 500944 h 874716"/>
                <a:gd name="connsiteX75" fmla="*/ 5562746 w 6858001"/>
                <a:gd name="connsiteY75" fmla="*/ 500372 h 874716"/>
                <a:gd name="connsiteX76" fmla="*/ 5704483 w 6858001"/>
                <a:gd name="connsiteY76" fmla="*/ 571620 h 874716"/>
                <a:gd name="connsiteX77" fmla="*/ 5740488 w 6858001"/>
                <a:gd name="connsiteY77" fmla="*/ 577526 h 874716"/>
                <a:gd name="connsiteX78" fmla="*/ 5760873 w 6858001"/>
                <a:gd name="connsiteY78" fmla="*/ 586291 h 874716"/>
                <a:gd name="connsiteX79" fmla="*/ 5883751 w 6858001"/>
                <a:gd name="connsiteY79" fmla="*/ 674686 h 874716"/>
                <a:gd name="connsiteX80" fmla="*/ 5935949 w 6858001"/>
                <a:gd name="connsiteY80" fmla="*/ 692592 h 874716"/>
                <a:gd name="connsiteX81" fmla="*/ 5993291 w 6858001"/>
                <a:gd name="connsiteY81" fmla="*/ 688972 h 874716"/>
                <a:gd name="connsiteX82" fmla="*/ 6026440 w 6858001"/>
                <a:gd name="connsiteY82" fmla="*/ 682496 h 874716"/>
                <a:gd name="connsiteX83" fmla="*/ 6108738 w 6858001"/>
                <a:gd name="connsiteY83" fmla="*/ 626296 h 874716"/>
                <a:gd name="connsiteX84" fmla="*/ 6155602 w 6858001"/>
                <a:gd name="connsiteY84" fmla="*/ 628202 h 874716"/>
                <a:gd name="connsiteX85" fmla="*/ 6228756 w 6858001"/>
                <a:gd name="connsiteY85" fmla="*/ 666873 h 874716"/>
                <a:gd name="connsiteX86" fmla="*/ 6361539 w 6858001"/>
                <a:gd name="connsiteY86" fmla="*/ 684210 h 874716"/>
                <a:gd name="connsiteX87" fmla="*/ 6428979 w 6858001"/>
                <a:gd name="connsiteY87" fmla="*/ 630106 h 874716"/>
                <a:gd name="connsiteX88" fmla="*/ 6463840 w 6858001"/>
                <a:gd name="connsiteY88" fmla="*/ 578098 h 874716"/>
                <a:gd name="connsiteX89" fmla="*/ 6564620 w 6858001"/>
                <a:gd name="connsiteY89" fmla="*/ 517708 h 874716"/>
                <a:gd name="connsiteX90" fmla="*/ 6588625 w 6858001"/>
                <a:gd name="connsiteY90" fmla="*/ 540187 h 874716"/>
                <a:gd name="connsiteX91" fmla="*/ 6662541 w 6858001"/>
                <a:gd name="connsiteY91" fmla="*/ 549714 h 874716"/>
                <a:gd name="connsiteX92" fmla="*/ 6742552 w 6858001"/>
                <a:gd name="connsiteY92" fmla="*/ 548952 h 874716"/>
                <a:gd name="connsiteX93" fmla="*/ 6812063 w 6858001"/>
                <a:gd name="connsiteY93" fmla="*/ 568430 h 874716"/>
                <a:gd name="connsiteX94" fmla="*/ 6858001 w 6858001"/>
                <a:gd name="connsiteY94" fmla="*/ 562267 h 874716"/>
                <a:gd name="connsiteX95" fmla="*/ 6858001 w 6858001"/>
                <a:gd name="connsiteY95" fmla="*/ 734520 h 874716"/>
                <a:gd name="connsiteX96" fmla="*/ 6815516 w 6858001"/>
                <a:gd name="connsiteY96" fmla="*/ 744220 h 874716"/>
                <a:gd name="connsiteX97" fmla="*/ 6748458 w 6858001"/>
                <a:gd name="connsiteY97" fmla="*/ 763271 h 874716"/>
                <a:gd name="connsiteX98" fmla="*/ 6584812 w 6858001"/>
                <a:gd name="connsiteY98" fmla="*/ 784797 h 874716"/>
                <a:gd name="connsiteX99" fmla="*/ 6415833 w 6858001"/>
                <a:gd name="connsiteY99" fmla="*/ 805562 h 874716"/>
                <a:gd name="connsiteX100" fmla="*/ 6323058 w 6858001"/>
                <a:gd name="connsiteY100" fmla="*/ 812420 h 874716"/>
                <a:gd name="connsiteX101" fmla="*/ 6242093 w 6858001"/>
                <a:gd name="connsiteY101" fmla="*/ 823281 h 874716"/>
                <a:gd name="connsiteX102" fmla="*/ 6171605 w 6858001"/>
                <a:gd name="connsiteY102" fmla="*/ 830139 h 874716"/>
                <a:gd name="connsiteX103" fmla="*/ 6059397 w 6858001"/>
                <a:gd name="connsiteY103" fmla="*/ 844045 h 874716"/>
                <a:gd name="connsiteX104" fmla="*/ 6012723 w 6858001"/>
                <a:gd name="connsiteY104" fmla="*/ 847665 h 874716"/>
                <a:gd name="connsiteX105" fmla="*/ 5902610 w 6858001"/>
                <a:gd name="connsiteY105" fmla="*/ 847473 h 874716"/>
                <a:gd name="connsiteX106" fmla="*/ 5864318 w 6858001"/>
                <a:gd name="connsiteY106" fmla="*/ 845569 h 874716"/>
                <a:gd name="connsiteX107" fmla="*/ 5790592 w 6858001"/>
                <a:gd name="connsiteY107" fmla="*/ 821947 h 874716"/>
                <a:gd name="connsiteX108" fmla="*/ 5781830 w 6858001"/>
                <a:gd name="connsiteY108" fmla="*/ 820233 h 874716"/>
                <a:gd name="connsiteX109" fmla="*/ 5733440 w 6858001"/>
                <a:gd name="connsiteY109" fmla="*/ 810896 h 874716"/>
                <a:gd name="connsiteX110" fmla="*/ 5706959 w 6858001"/>
                <a:gd name="connsiteY110" fmla="*/ 807848 h 874716"/>
                <a:gd name="connsiteX111" fmla="*/ 5606372 w 6858001"/>
                <a:gd name="connsiteY111" fmla="*/ 788417 h 874716"/>
                <a:gd name="connsiteX112" fmla="*/ 5548460 w 6858001"/>
                <a:gd name="connsiteY112" fmla="*/ 779273 h 874716"/>
                <a:gd name="connsiteX113" fmla="*/ 5501594 w 6858001"/>
                <a:gd name="connsiteY113" fmla="*/ 780607 h 874716"/>
                <a:gd name="connsiteX114" fmla="*/ 5419295 w 6858001"/>
                <a:gd name="connsiteY114" fmla="*/ 782321 h 874716"/>
                <a:gd name="connsiteX115" fmla="*/ 5393005 w 6858001"/>
                <a:gd name="connsiteY115" fmla="*/ 786703 h 874716"/>
                <a:gd name="connsiteX116" fmla="*/ 5274129 w 6858001"/>
                <a:gd name="connsiteY116" fmla="*/ 774129 h 874716"/>
                <a:gd name="connsiteX117" fmla="*/ 5206308 w 6858001"/>
                <a:gd name="connsiteY117" fmla="*/ 773177 h 874716"/>
                <a:gd name="connsiteX118" fmla="*/ 5129916 w 6858001"/>
                <a:gd name="connsiteY118" fmla="*/ 757554 h 874716"/>
                <a:gd name="connsiteX119" fmla="*/ 5107627 w 6858001"/>
                <a:gd name="connsiteY119" fmla="*/ 758316 h 874716"/>
                <a:gd name="connsiteX120" fmla="*/ 5082670 w 6858001"/>
                <a:gd name="connsiteY120" fmla="*/ 759651 h 874716"/>
                <a:gd name="connsiteX121" fmla="*/ 5006086 w 6858001"/>
                <a:gd name="connsiteY121" fmla="*/ 760795 h 874716"/>
                <a:gd name="connsiteX122" fmla="*/ 4959602 w 6858001"/>
                <a:gd name="connsiteY122" fmla="*/ 766509 h 874716"/>
                <a:gd name="connsiteX123" fmla="*/ 4871019 w 6858001"/>
                <a:gd name="connsiteY123" fmla="*/ 763081 h 874716"/>
                <a:gd name="connsiteX124" fmla="*/ 4838250 w 6858001"/>
                <a:gd name="connsiteY124" fmla="*/ 768033 h 874716"/>
                <a:gd name="connsiteX125" fmla="*/ 4755381 w 6858001"/>
                <a:gd name="connsiteY125" fmla="*/ 768605 h 874716"/>
                <a:gd name="connsiteX126" fmla="*/ 4681083 w 6858001"/>
                <a:gd name="connsiteY126" fmla="*/ 765747 h 874716"/>
                <a:gd name="connsiteX127" fmla="*/ 4609452 w 6858001"/>
                <a:gd name="connsiteY127" fmla="*/ 767271 h 874716"/>
                <a:gd name="connsiteX128" fmla="*/ 4558207 w 6858001"/>
                <a:gd name="connsiteY128" fmla="*/ 773557 h 874716"/>
                <a:gd name="connsiteX129" fmla="*/ 4502579 w 6858001"/>
                <a:gd name="connsiteY129" fmla="*/ 777367 h 874716"/>
                <a:gd name="connsiteX130" fmla="*/ 4349222 w 6858001"/>
                <a:gd name="connsiteY130" fmla="*/ 800038 h 874716"/>
                <a:gd name="connsiteX131" fmla="*/ 4320837 w 6858001"/>
                <a:gd name="connsiteY131" fmla="*/ 794514 h 874716"/>
                <a:gd name="connsiteX132" fmla="*/ 4159667 w 6858001"/>
                <a:gd name="connsiteY132" fmla="*/ 789370 h 874716"/>
                <a:gd name="connsiteX133" fmla="*/ 4124614 w 6858001"/>
                <a:gd name="connsiteY133" fmla="*/ 789752 h 874716"/>
                <a:gd name="connsiteX134" fmla="*/ 4030503 w 6858001"/>
                <a:gd name="connsiteY134" fmla="*/ 767271 h 874716"/>
                <a:gd name="connsiteX135" fmla="*/ 3885338 w 6858001"/>
                <a:gd name="connsiteY135" fmla="*/ 802896 h 874716"/>
                <a:gd name="connsiteX136" fmla="*/ 3749506 w 6858001"/>
                <a:gd name="connsiteY136" fmla="*/ 847473 h 874716"/>
                <a:gd name="connsiteX137" fmla="*/ 3732361 w 6858001"/>
                <a:gd name="connsiteY137" fmla="*/ 853190 h 874716"/>
                <a:gd name="connsiteX138" fmla="*/ 3683591 w 6858001"/>
                <a:gd name="connsiteY138" fmla="*/ 862906 h 874716"/>
                <a:gd name="connsiteX139" fmla="*/ 3623201 w 6858001"/>
                <a:gd name="connsiteY139" fmla="*/ 866334 h 874716"/>
                <a:gd name="connsiteX140" fmla="*/ 3546617 w 6858001"/>
                <a:gd name="connsiteY140" fmla="*/ 874716 h 874716"/>
                <a:gd name="connsiteX141" fmla="*/ 3485275 w 6858001"/>
                <a:gd name="connsiteY141" fmla="*/ 864238 h 874716"/>
                <a:gd name="connsiteX142" fmla="*/ 3399546 w 6858001"/>
                <a:gd name="connsiteY142" fmla="*/ 848618 h 874716"/>
                <a:gd name="connsiteX143" fmla="*/ 3318771 w 6858001"/>
                <a:gd name="connsiteY143" fmla="*/ 833757 h 874716"/>
                <a:gd name="connsiteX144" fmla="*/ 3293244 w 6858001"/>
                <a:gd name="connsiteY144" fmla="*/ 851284 h 874716"/>
                <a:gd name="connsiteX145" fmla="*/ 3253809 w 6858001"/>
                <a:gd name="connsiteY145" fmla="*/ 866524 h 874716"/>
                <a:gd name="connsiteX146" fmla="*/ 3209993 w 6858001"/>
                <a:gd name="connsiteY146" fmla="*/ 848235 h 874716"/>
                <a:gd name="connsiteX147" fmla="*/ 3107500 w 6858001"/>
                <a:gd name="connsiteY147" fmla="*/ 810326 h 874716"/>
                <a:gd name="connsiteX148" fmla="*/ 3042728 w 6858001"/>
                <a:gd name="connsiteY148" fmla="*/ 808610 h 874716"/>
                <a:gd name="connsiteX149" fmla="*/ 2901943 w 6858001"/>
                <a:gd name="connsiteY149" fmla="*/ 792418 h 874716"/>
                <a:gd name="connsiteX150" fmla="*/ 2809930 w 6858001"/>
                <a:gd name="connsiteY150" fmla="*/ 769367 h 874716"/>
                <a:gd name="connsiteX151" fmla="*/ 2743826 w 6858001"/>
                <a:gd name="connsiteY151" fmla="*/ 743268 h 874716"/>
                <a:gd name="connsiteX152" fmla="*/ 2649143 w 6858001"/>
                <a:gd name="connsiteY152" fmla="*/ 709167 h 874716"/>
                <a:gd name="connsiteX153" fmla="*/ 2554079 w 6858001"/>
                <a:gd name="connsiteY153" fmla="*/ 691450 h 874716"/>
                <a:gd name="connsiteX154" fmla="*/ 2485307 w 6858001"/>
                <a:gd name="connsiteY154" fmla="*/ 669160 h 874716"/>
                <a:gd name="connsiteX155" fmla="*/ 2401292 w 6858001"/>
                <a:gd name="connsiteY155" fmla="*/ 653919 h 874716"/>
                <a:gd name="connsiteX156" fmla="*/ 2330806 w 6858001"/>
                <a:gd name="connsiteY156" fmla="*/ 653349 h 874716"/>
                <a:gd name="connsiteX157" fmla="*/ 2220312 w 6858001"/>
                <a:gd name="connsiteY157" fmla="*/ 656015 h 874716"/>
                <a:gd name="connsiteX158" fmla="*/ 2085054 w 6858001"/>
                <a:gd name="connsiteY158" fmla="*/ 609914 h 874716"/>
                <a:gd name="connsiteX159" fmla="*/ 2030378 w 6858001"/>
                <a:gd name="connsiteY159" fmla="*/ 599625 h 874716"/>
                <a:gd name="connsiteX160" fmla="*/ 1978940 w 6858001"/>
                <a:gd name="connsiteY160" fmla="*/ 594863 h 874716"/>
                <a:gd name="connsiteX161" fmla="*/ 1869780 w 6858001"/>
                <a:gd name="connsiteY161" fmla="*/ 564192 h 874716"/>
                <a:gd name="connsiteX162" fmla="*/ 1825393 w 6858001"/>
                <a:gd name="connsiteY162" fmla="*/ 554094 h 874716"/>
                <a:gd name="connsiteX163" fmla="*/ 1763287 w 6858001"/>
                <a:gd name="connsiteY163" fmla="*/ 554286 h 874716"/>
                <a:gd name="connsiteX164" fmla="*/ 1650317 w 6858001"/>
                <a:gd name="connsiteY164" fmla="*/ 540187 h 874716"/>
                <a:gd name="connsiteX165" fmla="*/ 1537537 w 6858001"/>
                <a:gd name="connsiteY165" fmla="*/ 499038 h 874716"/>
                <a:gd name="connsiteX166" fmla="*/ 1489720 w 6858001"/>
                <a:gd name="connsiteY166" fmla="*/ 503038 h 874716"/>
                <a:gd name="connsiteX167" fmla="*/ 1472575 w 6858001"/>
                <a:gd name="connsiteY167" fmla="*/ 502086 h 874716"/>
                <a:gd name="connsiteX168" fmla="*/ 1318456 w 6858001"/>
                <a:gd name="connsiteY168" fmla="*/ 479415 h 874716"/>
                <a:gd name="connsiteX169" fmla="*/ 1303024 w 6858001"/>
                <a:gd name="connsiteY169" fmla="*/ 476939 h 874716"/>
                <a:gd name="connsiteX170" fmla="*/ 1230633 w 6858001"/>
                <a:gd name="connsiteY170" fmla="*/ 456746 h 874716"/>
                <a:gd name="connsiteX171" fmla="*/ 1048125 w 6858001"/>
                <a:gd name="connsiteY171" fmla="*/ 444172 h 874716"/>
                <a:gd name="connsiteX172" fmla="*/ 1036887 w 6858001"/>
                <a:gd name="connsiteY172" fmla="*/ 442648 h 874716"/>
                <a:gd name="connsiteX173" fmla="*/ 975733 w 6858001"/>
                <a:gd name="connsiteY173" fmla="*/ 452744 h 874716"/>
                <a:gd name="connsiteX174" fmla="*/ 945444 w 6858001"/>
                <a:gd name="connsiteY174" fmla="*/ 467033 h 874716"/>
                <a:gd name="connsiteX175" fmla="*/ 898198 w 6858001"/>
                <a:gd name="connsiteY175" fmla="*/ 481893 h 874716"/>
                <a:gd name="connsiteX176" fmla="*/ 850189 w 6858001"/>
                <a:gd name="connsiteY176" fmla="*/ 487417 h 874716"/>
                <a:gd name="connsiteX177" fmla="*/ 769605 w 6858001"/>
                <a:gd name="connsiteY177" fmla="*/ 464937 h 874716"/>
                <a:gd name="connsiteX178" fmla="*/ 740268 w 6858001"/>
                <a:gd name="connsiteY178" fmla="*/ 462651 h 874716"/>
                <a:gd name="connsiteX179" fmla="*/ 674923 w 6858001"/>
                <a:gd name="connsiteY179" fmla="*/ 451792 h 874716"/>
                <a:gd name="connsiteX180" fmla="*/ 617772 w 6858001"/>
                <a:gd name="connsiteY180" fmla="*/ 452554 h 874716"/>
                <a:gd name="connsiteX181" fmla="*/ 571860 w 6858001"/>
                <a:gd name="connsiteY181" fmla="*/ 469891 h 874716"/>
                <a:gd name="connsiteX182" fmla="*/ 505182 w 6858001"/>
                <a:gd name="connsiteY182" fmla="*/ 473319 h 874716"/>
                <a:gd name="connsiteX183" fmla="*/ 462126 w 6858001"/>
                <a:gd name="connsiteY183" fmla="*/ 460747 h 874716"/>
                <a:gd name="connsiteX184" fmla="*/ 453364 w 6858001"/>
                <a:gd name="connsiteY184" fmla="*/ 459033 h 874716"/>
                <a:gd name="connsiteX185" fmla="*/ 340774 w 6858001"/>
                <a:gd name="connsiteY185" fmla="*/ 458268 h 874716"/>
                <a:gd name="connsiteX186" fmla="*/ 200182 w 6858001"/>
                <a:gd name="connsiteY186" fmla="*/ 496180 h 874716"/>
                <a:gd name="connsiteX187" fmla="*/ 176939 w 6858001"/>
                <a:gd name="connsiteY187" fmla="*/ 504182 h 874716"/>
                <a:gd name="connsiteX188" fmla="*/ 63587 w 6858001"/>
                <a:gd name="connsiteY188" fmla="*/ 518088 h 874716"/>
                <a:gd name="connsiteX189" fmla="*/ 2817 w 6858001"/>
                <a:gd name="connsiteY189" fmla="*/ 532187 h 874716"/>
                <a:gd name="connsiteX190" fmla="*/ 0 w 6858001"/>
                <a:gd name="connsiteY190" fmla="*/ 533314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6858001" h="874716">
                  <a:moveTo>
                    <a:pt x="0" y="533314"/>
                  </a:moveTo>
                  <a:lnTo>
                    <a:pt x="0" y="69206"/>
                  </a:lnTo>
                  <a:lnTo>
                    <a:pt x="21486" y="71924"/>
                  </a:lnTo>
                  <a:cubicBezTo>
                    <a:pt x="92546" y="60493"/>
                    <a:pt x="159604" y="87354"/>
                    <a:pt x="228948" y="88116"/>
                  </a:cubicBezTo>
                  <a:cubicBezTo>
                    <a:pt x="260382" y="88496"/>
                    <a:pt x="291435" y="94592"/>
                    <a:pt x="313533" y="62779"/>
                  </a:cubicBezTo>
                  <a:cubicBezTo>
                    <a:pt x="316389" y="58587"/>
                    <a:pt x="330298" y="60873"/>
                    <a:pt x="338870" y="62207"/>
                  </a:cubicBezTo>
                  <a:cubicBezTo>
                    <a:pt x="357921" y="65066"/>
                    <a:pt x="376781" y="72304"/>
                    <a:pt x="395640" y="72114"/>
                  </a:cubicBezTo>
                  <a:cubicBezTo>
                    <a:pt x="434695" y="71924"/>
                    <a:pt x="473939" y="68876"/>
                    <a:pt x="512802" y="65446"/>
                  </a:cubicBezTo>
                  <a:cubicBezTo>
                    <a:pt x="527470" y="64112"/>
                    <a:pt x="541569" y="58969"/>
                    <a:pt x="556047" y="55349"/>
                  </a:cubicBezTo>
                  <a:cubicBezTo>
                    <a:pt x="564048" y="53253"/>
                    <a:pt x="572622" y="47729"/>
                    <a:pt x="580050" y="48871"/>
                  </a:cubicBezTo>
                  <a:cubicBezTo>
                    <a:pt x="623106" y="55539"/>
                    <a:pt x="662541" y="39157"/>
                    <a:pt x="703308" y="30964"/>
                  </a:cubicBezTo>
                  <a:cubicBezTo>
                    <a:pt x="722169" y="27154"/>
                    <a:pt x="739886" y="18010"/>
                    <a:pt x="758174" y="11724"/>
                  </a:cubicBezTo>
                  <a:cubicBezTo>
                    <a:pt x="762936" y="10008"/>
                    <a:pt x="768271" y="8484"/>
                    <a:pt x="773035" y="8866"/>
                  </a:cubicBezTo>
                  <a:cubicBezTo>
                    <a:pt x="800276" y="11152"/>
                    <a:pt x="827329" y="14390"/>
                    <a:pt x="854379" y="16866"/>
                  </a:cubicBezTo>
                  <a:cubicBezTo>
                    <a:pt x="878956" y="19152"/>
                    <a:pt x="903722" y="19914"/>
                    <a:pt x="915343" y="47919"/>
                  </a:cubicBezTo>
                  <a:cubicBezTo>
                    <a:pt x="917059" y="52301"/>
                    <a:pt x="922773" y="55539"/>
                    <a:pt x="927155" y="58397"/>
                  </a:cubicBezTo>
                  <a:cubicBezTo>
                    <a:pt x="994785" y="102405"/>
                    <a:pt x="1030980" y="101261"/>
                    <a:pt x="1097087" y="54777"/>
                  </a:cubicBezTo>
                  <a:cubicBezTo>
                    <a:pt x="1103945" y="50015"/>
                    <a:pt x="1118613" y="46585"/>
                    <a:pt x="1123185" y="50395"/>
                  </a:cubicBezTo>
                  <a:cubicBezTo>
                    <a:pt x="1162049" y="82020"/>
                    <a:pt x="1204532" y="78590"/>
                    <a:pt x="1249302" y="68684"/>
                  </a:cubicBezTo>
                  <a:cubicBezTo>
                    <a:pt x="1260922" y="66018"/>
                    <a:pt x="1277307" y="66018"/>
                    <a:pt x="1286069" y="72304"/>
                  </a:cubicBezTo>
                  <a:cubicBezTo>
                    <a:pt x="1327790" y="101451"/>
                    <a:pt x="1372560" y="97261"/>
                    <a:pt x="1417899" y="88688"/>
                  </a:cubicBezTo>
                  <a:cubicBezTo>
                    <a:pt x="1424948" y="87354"/>
                    <a:pt x="1433522" y="80114"/>
                    <a:pt x="1436568" y="73448"/>
                  </a:cubicBezTo>
                  <a:cubicBezTo>
                    <a:pt x="1447428" y="49825"/>
                    <a:pt x="1467813" y="41823"/>
                    <a:pt x="1490292" y="35154"/>
                  </a:cubicBezTo>
                  <a:cubicBezTo>
                    <a:pt x="1525727" y="24296"/>
                    <a:pt x="1560588" y="11532"/>
                    <a:pt x="1596213" y="1245"/>
                  </a:cubicBezTo>
                  <a:cubicBezTo>
                    <a:pt x="1604978" y="-1231"/>
                    <a:pt x="1615836" y="293"/>
                    <a:pt x="1624980" y="3150"/>
                  </a:cubicBezTo>
                  <a:cubicBezTo>
                    <a:pt x="1656223" y="12866"/>
                    <a:pt x="1676036" y="37251"/>
                    <a:pt x="1697753" y="59731"/>
                  </a:cubicBezTo>
                  <a:cubicBezTo>
                    <a:pt x="1707279" y="69638"/>
                    <a:pt x="1720423" y="76686"/>
                    <a:pt x="1733188" y="82400"/>
                  </a:cubicBezTo>
                  <a:cubicBezTo>
                    <a:pt x="1766335" y="97071"/>
                    <a:pt x="1800246" y="110215"/>
                    <a:pt x="1833775" y="124121"/>
                  </a:cubicBezTo>
                  <a:cubicBezTo>
                    <a:pt x="1837013" y="125455"/>
                    <a:pt x="1839679" y="128884"/>
                    <a:pt x="1842158" y="131742"/>
                  </a:cubicBezTo>
                  <a:cubicBezTo>
                    <a:pt x="1866922" y="161843"/>
                    <a:pt x="1891497" y="192132"/>
                    <a:pt x="1916454" y="222233"/>
                  </a:cubicBezTo>
                  <a:cubicBezTo>
                    <a:pt x="1921216" y="227947"/>
                    <a:pt x="1928076" y="232139"/>
                    <a:pt x="1933219" y="237663"/>
                  </a:cubicBezTo>
                  <a:cubicBezTo>
                    <a:pt x="1940459" y="245283"/>
                    <a:pt x="1949603" y="252524"/>
                    <a:pt x="1953413" y="261668"/>
                  </a:cubicBezTo>
                  <a:cubicBezTo>
                    <a:pt x="1965224" y="290433"/>
                    <a:pt x="1987894" y="302817"/>
                    <a:pt x="2016469" y="308151"/>
                  </a:cubicBezTo>
                  <a:cubicBezTo>
                    <a:pt x="2042570" y="313104"/>
                    <a:pt x="2068669" y="317296"/>
                    <a:pt x="2094578" y="323010"/>
                  </a:cubicBezTo>
                  <a:cubicBezTo>
                    <a:pt x="2126201" y="329868"/>
                    <a:pt x="2157636" y="337298"/>
                    <a:pt x="2188879" y="345681"/>
                  </a:cubicBezTo>
                  <a:cubicBezTo>
                    <a:pt x="2202404" y="349301"/>
                    <a:pt x="2216692" y="353491"/>
                    <a:pt x="2228314" y="360921"/>
                  </a:cubicBezTo>
                  <a:cubicBezTo>
                    <a:pt x="2260890" y="381496"/>
                    <a:pt x="2295753" y="395402"/>
                    <a:pt x="2334044" y="389878"/>
                  </a:cubicBezTo>
                  <a:cubicBezTo>
                    <a:pt x="2364715" y="385496"/>
                    <a:pt x="2390434" y="396736"/>
                    <a:pt x="2409485" y="414263"/>
                  </a:cubicBezTo>
                  <a:cubicBezTo>
                    <a:pt x="2444158" y="446078"/>
                    <a:pt x="2481305" y="438838"/>
                    <a:pt x="2518264" y="428552"/>
                  </a:cubicBezTo>
                  <a:cubicBezTo>
                    <a:pt x="2537315" y="423217"/>
                    <a:pt x="2552935" y="423979"/>
                    <a:pt x="2571034" y="429122"/>
                  </a:cubicBezTo>
                  <a:cubicBezTo>
                    <a:pt x="2612945" y="441124"/>
                    <a:pt x="2640950" y="473701"/>
                    <a:pt x="2668001" y="502276"/>
                  </a:cubicBezTo>
                  <a:cubicBezTo>
                    <a:pt x="2691054" y="526661"/>
                    <a:pt x="2716963" y="540377"/>
                    <a:pt x="2745348" y="550666"/>
                  </a:cubicBezTo>
                  <a:cubicBezTo>
                    <a:pt x="2781163" y="563810"/>
                    <a:pt x="2809548" y="558858"/>
                    <a:pt x="2826694" y="527233"/>
                  </a:cubicBezTo>
                  <a:cubicBezTo>
                    <a:pt x="2831457" y="518278"/>
                    <a:pt x="2839839" y="507800"/>
                    <a:pt x="2848793" y="505134"/>
                  </a:cubicBezTo>
                  <a:cubicBezTo>
                    <a:pt x="2892037" y="491800"/>
                    <a:pt x="2935854" y="472367"/>
                    <a:pt x="2982148" y="484179"/>
                  </a:cubicBezTo>
                  <a:cubicBezTo>
                    <a:pt x="3046158" y="500372"/>
                    <a:pt x="3108644" y="499420"/>
                    <a:pt x="3172654" y="483417"/>
                  </a:cubicBezTo>
                  <a:cubicBezTo>
                    <a:pt x="3276480" y="457508"/>
                    <a:pt x="3380305" y="430076"/>
                    <a:pt x="3489467" y="435790"/>
                  </a:cubicBezTo>
                  <a:cubicBezTo>
                    <a:pt x="3507563" y="436742"/>
                    <a:pt x="3529090" y="425121"/>
                    <a:pt x="3544713" y="413691"/>
                  </a:cubicBezTo>
                  <a:cubicBezTo>
                    <a:pt x="3574622" y="391974"/>
                    <a:pt x="3573288" y="390258"/>
                    <a:pt x="3606817" y="408167"/>
                  </a:cubicBezTo>
                  <a:cubicBezTo>
                    <a:pt x="3614819" y="412549"/>
                    <a:pt x="3624725" y="415215"/>
                    <a:pt x="3630632" y="421693"/>
                  </a:cubicBezTo>
                  <a:cubicBezTo>
                    <a:pt x="3660731" y="454650"/>
                    <a:pt x="3697880" y="446648"/>
                    <a:pt x="3734837" y="441886"/>
                  </a:cubicBezTo>
                  <a:cubicBezTo>
                    <a:pt x="3741315" y="440934"/>
                    <a:pt x="3749125" y="439600"/>
                    <a:pt x="3754652" y="442268"/>
                  </a:cubicBezTo>
                  <a:cubicBezTo>
                    <a:pt x="3779607" y="454268"/>
                    <a:pt x="3800753" y="450078"/>
                    <a:pt x="3822472" y="433694"/>
                  </a:cubicBezTo>
                  <a:cubicBezTo>
                    <a:pt x="3841331" y="419597"/>
                    <a:pt x="3863049" y="411215"/>
                    <a:pt x="3885338" y="428742"/>
                  </a:cubicBezTo>
                  <a:cubicBezTo>
                    <a:pt x="3934870" y="467605"/>
                    <a:pt x="3987829" y="469509"/>
                    <a:pt x="4043839" y="444934"/>
                  </a:cubicBezTo>
                  <a:cubicBezTo>
                    <a:pt x="4083845" y="427407"/>
                    <a:pt x="4123280" y="423407"/>
                    <a:pt x="4165383" y="441124"/>
                  </a:cubicBezTo>
                  <a:cubicBezTo>
                    <a:pt x="4181576" y="447982"/>
                    <a:pt x="4202531" y="443410"/>
                    <a:pt x="4221391" y="444934"/>
                  </a:cubicBezTo>
                  <a:cubicBezTo>
                    <a:pt x="4232060" y="445696"/>
                    <a:pt x="4243872" y="445886"/>
                    <a:pt x="4253014" y="450650"/>
                  </a:cubicBezTo>
                  <a:cubicBezTo>
                    <a:pt x="4277401" y="462843"/>
                    <a:pt x="4300070" y="478463"/>
                    <a:pt x="4324645" y="490466"/>
                  </a:cubicBezTo>
                  <a:cubicBezTo>
                    <a:pt x="4336457" y="496180"/>
                    <a:pt x="4350554" y="499228"/>
                    <a:pt x="4363890" y="499420"/>
                  </a:cubicBezTo>
                  <a:cubicBezTo>
                    <a:pt x="4403325" y="500372"/>
                    <a:pt x="4442761" y="500372"/>
                    <a:pt x="4482004" y="498658"/>
                  </a:cubicBezTo>
                  <a:cubicBezTo>
                    <a:pt x="4546776" y="495990"/>
                    <a:pt x="4612500" y="495418"/>
                    <a:pt x="4659174" y="438648"/>
                  </a:cubicBezTo>
                  <a:cubicBezTo>
                    <a:pt x="4662986" y="434076"/>
                    <a:pt x="4671176" y="431408"/>
                    <a:pt x="4677655" y="430646"/>
                  </a:cubicBezTo>
                  <a:cubicBezTo>
                    <a:pt x="4707564" y="427027"/>
                    <a:pt x="4738235" y="426645"/>
                    <a:pt x="4767764" y="420739"/>
                  </a:cubicBezTo>
                  <a:cubicBezTo>
                    <a:pt x="4791386" y="415977"/>
                    <a:pt x="4811009" y="417501"/>
                    <a:pt x="4828916" y="434266"/>
                  </a:cubicBezTo>
                  <a:cubicBezTo>
                    <a:pt x="4852348" y="456364"/>
                    <a:pt x="4880925" y="469319"/>
                    <a:pt x="4912168" y="462271"/>
                  </a:cubicBezTo>
                  <a:cubicBezTo>
                    <a:pt x="4943409" y="455412"/>
                    <a:pt x="4963984" y="470271"/>
                    <a:pt x="4987037" y="485703"/>
                  </a:cubicBezTo>
                  <a:cubicBezTo>
                    <a:pt x="5003801" y="496942"/>
                    <a:pt x="5022852" y="511040"/>
                    <a:pt x="5041521" y="512182"/>
                  </a:cubicBezTo>
                  <a:cubicBezTo>
                    <a:pt x="5083814" y="514658"/>
                    <a:pt x="5120201" y="553904"/>
                    <a:pt x="5166113" y="531615"/>
                  </a:cubicBezTo>
                  <a:cubicBezTo>
                    <a:pt x="5169161" y="530091"/>
                    <a:pt x="5174685" y="533901"/>
                    <a:pt x="5179067" y="534853"/>
                  </a:cubicBezTo>
                  <a:cubicBezTo>
                    <a:pt x="5214121" y="542093"/>
                    <a:pt x="5247078" y="535043"/>
                    <a:pt x="5272796" y="511230"/>
                  </a:cubicBezTo>
                  <a:cubicBezTo>
                    <a:pt x="5306516" y="480177"/>
                    <a:pt x="5343855" y="477129"/>
                    <a:pt x="5385384" y="487227"/>
                  </a:cubicBezTo>
                  <a:cubicBezTo>
                    <a:pt x="5398721" y="490466"/>
                    <a:pt x="5412057" y="492752"/>
                    <a:pt x="5425582" y="495418"/>
                  </a:cubicBezTo>
                  <a:cubicBezTo>
                    <a:pt x="5443870" y="499228"/>
                    <a:pt x="5462351" y="503230"/>
                    <a:pt x="5480637" y="507040"/>
                  </a:cubicBezTo>
                  <a:cubicBezTo>
                    <a:pt x="5498356" y="510850"/>
                    <a:pt x="5517979" y="517326"/>
                    <a:pt x="5531693" y="500944"/>
                  </a:cubicBezTo>
                  <a:cubicBezTo>
                    <a:pt x="5543506" y="486845"/>
                    <a:pt x="5551888" y="488179"/>
                    <a:pt x="5562746" y="500372"/>
                  </a:cubicBezTo>
                  <a:cubicBezTo>
                    <a:pt x="5600467" y="543045"/>
                    <a:pt x="5646189" y="569716"/>
                    <a:pt x="5704483" y="571620"/>
                  </a:cubicBezTo>
                  <a:cubicBezTo>
                    <a:pt x="5716485" y="572002"/>
                    <a:pt x="5728678" y="574668"/>
                    <a:pt x="5740488" y="577526"/>
                  </a:cubicBezTo>
                  <a:cubicBezTo>
                    <a:pt x="5747728" y="579241"/>
                    <a:pt x="5756493" y="581147"/>
                    <a:pt x="5760873" y="586291"/>
                  </a:cubicBezTo>
                  <a:cubicBezTo>
                    <a:pt x="5794974" y="625534"/>
                    <a:pt x="5837457" y="652777"/>
                    <a:pt x="5883751" y="674686"/>
                  </a:cubicBezTo>
                  <a:cubicBezTo>
                    <a:pt x="5900323" y="682496"/>
                    <a:pt x="5918042" y="690306"/>
                    <a:pt x="5935949" y="692592"/>
                  </a:cubicBezTo>
                  <a:cubicBezTo>
                    <a:pt x="5954617" y="694878"/>
                    <a:pt x="5974240" y="691068"/>
                    <a:pt x="5993291" y="688972"/>
                  </a:cubicBezTo>
                  <a:cubicBezTo>
                    <a:pt x="6004531" y="687830"/>
                    <a:pt x="6017485" y="688020"/>
                    <a:pt x="6026440" y="682496"/>
                  </a:cubicBezTo>
                  <a:cubicBezTo>
                    <a:pt x="6054825" y="665159"/>
                    <a:pt x="6082258" y="646491"/>
                    <a:pt x="6108738" y="626296"/>
                  </a:cubicBezTo>
                  <a:cubicBezTo>
                    <a:pt x="6131409" y="608960"/>
                    <a:pt x="6135981" y="606483"/>
                    <a:pt x="6155602" y="628202"/>
                  </a:cubicBezTo>
                  <a:cubicBezTo>
                    <a:pt x="6175797" y="650491"/>
                    <a:pt x="6200944" y="662111"/>
                    <a:pt x="6228756" y="666873"/>
                  </a:cubicBezTo>
                  <a:cubicBezTo>
                    <a:pt x="6272764" y="674304"/>
                    <a:pt x="6317151" y="680590"/>
                    <a:pt x="6361539" y="684210"/>
                  </a:cubicBezTo>
                  <a:cubicBezTo>
                    <a:pt x="6401736" y="687448"/>
                    <a:pt x="6420977" y="669922"/>
                    <a:pt x="6428979" y="630106"/>
                  </a:cubicBezTo>
                  <a:cubicBezTo>
                    <a:pt x="6433551" y="608007"/>
                    <a:pt x="6439458" y="584003"/>
                    <a:pt x="6463840" y="578098"/>
                  </a:cubicBezTo>
                  <a:cubicBezTo>
                    <a:pt x="6503658" y="568572"/>
                    <a:pt x="6544997" y="564382"/>
                    <a:pt x="6564620" y="517708"/>
                  </a:cubicBezTo>
                  <a:cubicBezTo>
                    <a:pt x="6575478" y="527995"/>
                    <a:pt x="6582146" y="534091"/>
                    <a:pt x="6588625" y="540187"/>
                  </a:cubicBezTo>
                  <a:cubicBezTo>
                    <a:pt x="6606531" y="557142"/>
                    <a:pt x="6643678" y="564382"/>
                    <a:pt x="6662541" y="549714"/>
                  </a:cubicBezTo>
                  <a:cubicBezTo>
                    <a:pt x="6690354" y="528377"/>
                    <a:pt x="6715883" y="532377"/>
                    <a:pt x="6742552" y="548952"/>
                  </a:cubicBezTo>
                  <a:cubicBezTo>
                    <a:pt x="6764841" y="562668"/>
                    <a:pt x="6788417" y="567954"/>
                    <a:pt x="6812063" y="568430"/>
                  </a:cubicBezTo>
                  <a:lnTo>
                    <a:pt x="6858001" y="562267"/>
                  </a:lnTo>
                  <a:lnTo>
                    <a:pt x="6858001" y="734520"/>
                  </a:lnTo>
                  <a:lnTo>
                    <a:pt x="6815516" y="744220"/>
                  </a:lnTo>
                  <a:cubicBezTo>
                    <a:pt x="6793035" y="749744"/>
                    <a:pt x="6771319" y="759651"/>
                    <a:pt x="6748458" y="763271"/>
                  </a:cubicBezTo>
                  <a:cubicBezTo>
                    <a:pt x="6694164" y="771843"/>
                    <a:pt x="6639488" y="777939"/>
                    <a:pt x="6584812" y="784797"/>
                  </a:cubicBezTo>
                  <a:cubicBezTo>
                    <a:pt x="6528424" y="791846"/>
                    <a:pt x="6472225" y="799276"/>
                    <a:pt x="6415833" y="805562"/>
                  </a:cubicBezTo>
                  <a:cubicBezTo>
                    <a:pt x="6384972" y="808802"/>
                    <a:pt x="6353919" y="809372"/>
                    <a:pt x="6323058" y="812420"/>
                  </a:cubicBezTo>
                  <a:cubicBezTo>
                    <a:pt x="6296005" y="815088"/>
                    <a:pt x="6269144" y="820041"/>
                    <a:pt x="6242093" y="823281"/>
                  </a:cubicBezTo>
                  <a:cubicBezTo>
                    <a:pt x="6218660" y="825947"/>
                    <a:pt x="6195037" y="827471"/>
                    <a:pt x="6171605" y="830139"/>
                  </a:cubicBezTo>
                  <a:cubicBezTo>
                    <a:pt x="6134075" y="834519"/>
                    <a:pt x="6096736" y="839473"/>
                    <a:pt x="6059397" y="844045"/>
                  </a:cubicBezTo>
                  <a:cubicBezTo>
                    <a:pt x="6043776" y="845759"/>
                    <a:pt x="6027392" y="850522"/>
                    <a:pt x="6012723" y="847665"/>
                  </a:cubicBezTo>
                  <a:cubicBezTo>
                    <a:pt x="5975764" y="840425"/>
                    <a:pt x="5939377" y="842521"/>
                    <a:pt x="5902610" y="847473"/>
                  </a:cubicBezTo>
                  <a:cubicBezTo>
                    <a:pt x="5890037" y="849190"/>
                    <a:pt x="5876511" y="848808"/>
                    <a:pt x="5864318" y="845569"/>
                  </a:cubicBezTo>
                  <a:cubicBezTo>
                    <a:pt x="5839361" y="839091"/>
                    <a:pt x="5815169" y="829947"/>
                    <a:pt x="5790592" y="821947"/>
                  </a:cubicBezTo>
                  <a:cubicBezTo>
                    <a:pt x="5787924" y="820995"/>
                    <a:pt x="5784686" y="820803"/>
                    <a:pt x="5781830" y="820233"/>
                  </a:cubicBezTo>
                  <a:cubicBezTo>
                    <a:pt x="5765635" y="816992"/>
                    <a:pt x="5749634" y="813754"/>
                    <a:pt x="5733440" y="810896"/>
                  </a:cubicBezTo>
                  <a:cubicBezTo>
                    <a:pt x="5724678" y="809372"/>
                    <a:pt x="5715723" y="809182"/>
                    <a:pt x="5706959" y="807848"/>
                  </a:cubicBezTo>
                  <a:cubicBezTo>
                    <a:pt x="5673050" y="802514"/>
                    <a:pt x="5635711" y="811468"/>
                    <a:pt x="5606372" y="788417"/>
                  </a:cubicBezTo>
                  <a:cubicBezTo>
                    <a:pt x="5587321" y="773557"/>
                    <a:pt x="5568842" y="776987"/>
                    <a:pt x="5548460" y="779273"/>
                  </a:cubicBezTo>
                  <a:cubicBezTo>
                    <a:pt x="5533027" y="780987"/>
                    <a:pt x="5517215" y="780415"/>
                    <a:pt x="5501594" y="780607"/>
                  </a:cubicBezTo>
                  <a:cubicBezTo>
                    <a:pt x="5474161" y="781177"/>
                    <a:pt x="5446728" y="781369"/>
                    <a:pt x="5419295" y="782321"/>
                  </a:cubicBezTo>
                  <a:cubicBezTo>
                    <a:pt x="5410531" y="782701"/>
                    <a:pt x="5401579" y="787465"/>
                    <a:pt x="5393005" y="786703"/>
                  </a:cubicBezTo>
                  <a:cubicBezTo>
                    <a:pt x="5353379" y="783083"/>
                    <a:pt x="5313754" y="777367"/>
                    <a:pt x="5274129" y="774129"/>
                  </a:cubicBezTo>
                  <a:cubicBezTo>
                    <a:pt x="5251650" y="772225"/>
                    <a:pt x="5228597" y="775843"/>
                    <a:pt x="5206308" y="773177"/>
                  </a:cubicBezTo>
                  <a:cubicBezTo>
                    <a:pt x="5180591" y="770129"/>
                    <a:pt x="5155445" y="762319"/>
                    <a:pt x="5129916" y="757554"/>
                  </a:cubicBezTo>
                  <a:cubicBezTo>
                    <a:pt x="5122867" y="756222"/>
                    <a:pt x="5115057" y="757936"/>
                    <a:pt x="5107627" y="758316"/>
                  </a:cubicBezTo>
                  <a:cubicBezTo>
                    <a:pt x="5099245" y="758699"/>
                    <a:pt x="5091052" y="759461"/>
                    <a:pt x="5082670" y="759651"/>
                  </a:cubicBezTo>
                  <a:cubicBezTo>
                    <a:pt x="5057141" y="760033"/>
                    <a:pt x="5031614" y="759461"/>
                    <a:pt x="5006086" y="760795"/>
                  </a:cubicBezTo>
                  <a:cubicBezTo>
                    <a:pt x="4990465" y="761557"/>
                    <a:pt x="4974082" y="769367"/>
                    <a:pt x="4959602" y="766509"/>
                  </a:cubicBezTo>
                  <a:cubicBezTo>
                    <a:pt x="4930075" y="760985"/>
                    <a:pt x="4900546" y="773367"/>
                    <a:pt x="4871019" y="763081"/>
                  </a:cubicBezTo>
                  <a:cubicBezTo>
                    <a:pt x="4861873" y="760033"/>
                    <a:pt x="4849300" y="767653"/>
                    <a:pt x="4838250" y="768033"/>
                  </a:cubicBezTo>
                  <a:cubicBezTo>
                    <a:pt x="4810627" y="768985"/>
                    <a:pt x="4783004" y="768795"/>
                    <a:pt x="4755381" y="768605"/>
                  </a:cubicBezTo>
                  <a:cubicBezTo>
                    <a:pt x="4730614" y="768415"/>
                    <a:pt x="4704895" y="771081"/>
                    <a:pt x="4681083" y="765747"/>
                  </a:cubicBezTo>
                  <a:cubicBezTo>
                    <a:pt x="4656126" y="760033"/>
                    <a:pt x="4633647" y="760795"/>
                    <a:pt x="4609452" y="767271"/>
                  </a:cubicBezTo>
                  <a:cubicBezTo>
                    <a:pt x="4592878" y="771653"/>
                    <a:pt x="4575351" y="772225"/>
                    <a:pt x="4558207" y="773557"/>
                  </a:cubicBezTo>
                  <a:cubicBezTo>
                    <a:pt x="4539728" y="775081"/>
                    <a:pt x="4519343" y="771081"/>
                    <a:pt x="4502579" y="777367"/>
                  </a:cubicBezTo>
                  <a:cubicBezTo>
                    <a:pt x="4452665" y="796038"/>
                    <a:pt x="4401419" y="800038"/>
                    <a:pt x="4349222" y="800038"/>
                  </a:cubicBezTo>
                  <a:cubicBezTo>
                    <a:pt x="4339695" y="800038"/>
                    <a:pt x="4329979" y="797372"/>
                    <a:pt x="4320837" y="794514"/>
                  </a:cubicBezTo>
                  <a:cubicBezTo>
                    <a:pt x="4267493" y="777367"/>
                    <a:pt x="4213961" y="778891"/>
                    <a:pt x="4159667" y="789370"/>
                  </a:cubicBezTo>
                  <a:cubicBezTo>
                    <a:pt x="4148427" y="791656"/>
                    <a:pt x="4135854" y="792038"/>
                    <a:pt x="4124614" y="789752"/>
                  </a:cubicBezTo>
                  <a:cubicBezTo>
                    <a:pt x="4092989" y="783083"/>
                    <a:pt x="4062318" y="772033"/>
                    <a:pt x="4030503" y="767271"/>
                  </a:cubicBezTo>
                  <a:cubicBezTo>
                    <a:pt x="3977925" y="759461"/>
                    <a:pt x="3932394" y="785749"/>
                    <a:pt x="3885338" y="802896"/>
                  </a:cubicBezTo>
                  <a:cubicBezTo>
                    <a:pt x="3840569" y="819089"/>
                    <a:pt x="3802467" y="855666"/>
                    <a:pt x="3749506" y="847473"/>
                  </a:cubicBezTo>
                  <a:cubicBezTo>
                    <a:pt x="3744173" y="846711"/>
                    <a:pt x="3738267" y="851856"/>
                    <a:pt x="3732361" y="853190"/>
                  </a:cubicBezTo>
                  <a:cubicBezTo>
                    <a:pt x="3716168" y="856810"/>
                    <a:pt x="3699976" y="861190"/>
                    <a:pt x="3683591" y="862906"/>
                  </a:cubicBezTo>
                  <a:cubicBezTo>
                    <a:pt x="3663589" y="865192"/>
                    <a:pt x="3643204" y="864430"/>
                    <a:pt x="3623201" y="866334"/>
                  </a:cubicBezTo>
                  <a:cubicBezTo>
                    <a:pt x="3597482" y="868620"/>
                    <a:pt x="3572146" y="874716"/>
                    <a:pt x="3546617" y="874716"/>
                  </a:cubicBezTo>
                  <a:cubicBezTo>
                    <a:pt x="3526042" y="874716"/>
                    <a:pt x="3505657" y="867668"/>
                    <a:pt x="3485275" y="864238"/>
                  </a:cubicBezTo>
                  <a:cubicBezTo>
                    <a:pt x="3456508" y="859476"/>
                    <a:pt x="3424883" y="860810"/>
                    <a:pt x="3399546" y="848618"/>
                  </a:cubicBezTo>
                  <a:cubicBezTo>
                    <a:pt x="3372495" y="835663"/>
                    <a:pt x="3346776" y="829757"/>
                    <a:pt x="3318771" y="833757"/>
                  </a:cubicBezTo>
                  <a:cubicBezTo>
                    <a:pt x="3309437" y="835091"/>
                    <a:pt x="3297434" y="843093"/>
                    <a:pt x="3293244" y="851284"/>
                  </a:cubicBezTo>
                  <a:cubicBezTo>
                    <a:pt x="3283908" y="869572"/>
                    <a:pt x="3271145" y="872812"/>
                    <a:pt x="3253809" y="866524"/>
                  </a:cubicBezTo>
                  <a:cubicBezTo>
                    <a:pt x="3238758" y="861190"/>
                    <a:pt x="3220280" y="858524"/>
                    <a:pt x="3209993" y="848235"/>
                  </a:cubicBezTo>
                  <a:cubicBezTo>
                    <a:pt x="3180844" y="819089"/>
                    <a:pt x="3143695" y="818136"/>
                    <a:pt x="3107500" y="810326"/>
                  </a:cubicBezTo>
                  <a:cubicBezTo>
                    <a:pt x="3085403" y="805562"/>
                    <a:pt x="3064827" y="805372"/>
                    <a:pt x="3042728" y="808610"/>
                  </a:cubicBezTo>
                  <a:cubicBezTo>
                    <a:pt x="2994722" y="815850"/>
                    <a:pt x="2948047" y="805562"/>
                    <a:pt x="2901943" y="792418"/>
                  </a:cubicBezTo>
                  <a:cubicBezTo>
                    <a:pt x="2871462" y="783655"/>
                    <a:pt x="2840219" y="778321"/>
                    <a:pt x="2809930" y="769367"/>
                  </a:cubicBezTo>
                  <a:cubicBezTo>
                    <a:pt x="2787259" y="762509"/>
                    <a:pt x="2764590" y="754316"/>
                    <a:pt x="2743826" y="743268"/>
                  </a:cubicBezTo>
                  <a:cubicBezTo>
                    <a:pt x="2713723" y="727073"/>
                    <a:pt x="2687436" y="702689"/>
                    <a:pt x="2649143" y="709167"/>
                  </a:cubicBezTo>
                  <a:cubicBezTo>
                    <a:pt x="2615421" y="714881"/>
                    <a:pt x="2584942" y="702881"/>
                    <a:pt x="2554079" y="691450"/>
                  </a:cubicBezTo>
                  <a:cubicBezTo>
                    <a:pt x="2531409" y="683068"/>
                    <a:pt x="2508742" y="674494"/>
                    <a:pt x="2485307" y="669160"/>
                  </a:cubicBezTo>
                  <a:cubicBezTo>
                    <a:pt x="2457492" y="662873"/>
                    <a:pt x="2426059" y="665541"/>
                    <a:pt x="2401292" y="653919"/>
                  </a:cubicBezTo>
                  <a:cubicBezTo>
                    <a:pt x="2375383" y="641727"/>
                    <a:pt x="2353859" y="649919"/>
                    <a:pt x="2330806" y="653349"/>
                  </a:cubicBezTo>
                  <a:cubicBezTo>
                    <a:pt x="2294039" y="658683"/>
                    <a:pt x="2257459" y="668590"/>
                    <a:pt x="2220312" y="656015"/>
                  </a:cubicBezTo>
                  <a:cubicBezTo>
                    <a:pt x="2175163" y="640775"/>
                    <a:pt x="2130393" y="624392"/>
                    <a:pt x="2085054" y="609914"/>
                  </a:cubicBezTo>
                  <a:cubicBezTo>
                    <a:pt x="2067525" y="604387"/>
                    <a:pt x="2048668" y="602101"/>
                    <a:pt x="2030378" y="599625"/>
                  </a:cubicBezTo>
                  <a:cubicBezTo>
                    <a:pt x="2013043" y="597529"/>
                    <a:pt x="1992279" y="602863"/>
                    <a:pt x="1978940" y="594863"/>
                  </a:cubicBezTo>
                  <a:cubicBezTo>
                    <a:pt x="1944649" y="574288"/>
                    <a:pt x="1909408" y="564192"/>
                    <a:pt x="1869780" y="564192"/>
                  </a:cubicBezTo>
                  <a:cubicBezTo>
                    <a:pt x="1854920" y="564192"/>
                    <a:pt x="1840441" y="555618"/>
                    <a:pt x="1825393" y="554094"/>
                  </a:cubicBezTo>
                  <a:cubicBezTo>
                    <a:pt x="1804816" y="552190"/>
                    <a:pt x="1781194" y="547045"/>
                    <a:pt x="1763287" y="554286"/>
                  </a:cubicBezTo>
                  <a:cubicBezTo>
                    <a:pt x="1721185" y="571430"/>
                    <a:pt x="1687086" y="557142"/>
                    <a:pt x="1650317" y="540187"/>
                  </a:cubicBezTo>
                  <a:cubicBezTo>
                    <a:pt x="1614120" y="523423"/>
                    <a:pt x="1576019" y="510088"/>
                    <a:pt x="1537537" y="499038"/>
                  </a:cubicBezTo>
                  <a:cubicBezTo>
                    <a:pt x="1523059" y="495038"/>
                    <a:pt x="1505724" y="501706"/>
                    <a:pt x="1489720" y="503038"/>
                  </a:cubicBezTo>
                  <a:cubicBezTo>
                    <a:pt x="1484004" y="503420"/>
                    <a:pt x="1477717" y="503992"/>
                    <a:pt x="1472575" y="502086"/>
                  </a:cubicBezTo>
                  <a:cubicBezTo>
                    <a:pt x="1422854" y="483797"/>
                    <a:pt x="1372368" y="469891"/>
                    <a:pt x="1318456" y="479415"/>
                  </a:cubicBezTo>
                  <a:cubicBezTo>
                    <a:pt x="1313504" y="480369"/>
                    <a:pt x="1307978" y="478273"/>
                    <a:pt x="1303024" y="476939"/>
                  </a:cubicBezTo>
                  <a:cubicBezTo>
                    <a:pt x="1278829" y="470081"/>
                    <a:pt x="1255206" y="459223"/>
                    <a:pt x="1230633" y="456746"/>
                  </a:cubicBezTo>
                  <a:cubicBezTo>
                    <a:pt x="1170051" y="450650"/>
                    <a:pt x="1109091" y="448172"/>
                    <a:pt x="1048125" y="444172"/>
                  </a:cubicBezTo>
                  <a:cubicBezTo>
                    <a:pt x="1044315" y="443982"/>
                    <a:pt x="1040315" y="443982"/>
                    <a:pt x="1036887" y="442648"/>
                  </a:cubicBezTo>
                  <a:cubicBezTo>
                    <a:pt x="1014406" y="434456"/>
                    <a:pt x="994785" y="437124"/>
                    <a:pt x="975733" y="452744"/>
                  </a:cubicBezTo>
                  <a:cubicBezTo>
                    <a:pt x="967350" y="459603"/>
                    <a:pt x="955920" y="463223"/>
                    <a:pt x="945444" y="467033"/>
                  </a:cubicBezTo>
                  <a:cubicBezTo>
                    <a:pt x="930011" y="472749"/>
                    <a:pt x="914200" y="478273"/>
                    <a:pt x="898198" y="481893"/>
                  </a:cubicBezTo>
                  <a:cubicBezTo>
                    <a:pt x="882384" y="485321"/>
                    <a:pt x="865430" y="490084"/>
                    <a:pt x="850189" y="487417"/>
                  </a:cubicBezTo>
                  <a:cubicBezTo>
                    <a:pt x="822756" y="482655"/>
                    <a:pt x="796655" y="471987"/>
                    <a:pt x="769605" y="464937"/>
                  </a:cubicBezTo>
                  <a:cubicBezTo>
                    <a:pt x="760270" y="462461"/>
                    <a:pt x="749982" y="462843"/>
                    <a:pt x="740268" y="462651"/>
                  </a:cubicBezTo>
                  <a:cubicBezTo>
                    <a:pt x="717977" y="462081"/>
                    <a:pt x="695116" y="467605"/>
                    <a:pt x="674923" y="451792"/>
                  </a:cubicBezTo>
                  <a:cubicBezTo>
                    <a:pt x="656255" y="436934"/>
                    <a:pt x="637392" y="441314"/>
                    <a:pt x="617772" y="452554"/>
                  </a:cubicBezTo>
                  <a:cubicBezTo>
                    <a:pt x="603673" y="460557"/>
                    <a:pt x="587672" y="466843"/>
                    <a:pt x="571860" y="469891"/>
                  </a:cubicBezTo>
                  <a:cubicBezTo>
                    <a:pt x="550141" y="474081"/>
                    <a:pt x="528615" y="475797"/>
                    <a:pt x="505182" y="473319"/>
                  </a:cubicBezTo>
                  <a:cubicBezTo>
                    <a:pt x="488607" y="471605"/>
                    <a:pt x="475081" y="470843"/>
                    <a:pt x="462126" y="460747"/>
                  </a:cubicBezTo>
                  <a:cubicBezTo>
                    <a:pt x="460032" y="459223"/>
                    <a:pt x="456222" y="458841"/>
                    <a:pt x="453364" y="459033"/>
                  </a:cubicBezTo>
                  <a:cubicBezTo>
                    <a:pt x="415835" y="462271"/>
                    <a:pt x="378686" y="460557"/>
                    <a:pt x="340774" y="458268"/>
                  </a:cubicBezTo>
                  <a:cubicBezTo>
                    <a:pt x="292579" y="455222"/>
                    <a:pt x="241901" y="464175"/>
                    <a:pt x="200182" y="496180"/>
                  </a:cubicBezTo>
                  <a:cubicBezTo>
                    <a:pt x="194085" y="500944"/>
                    <a:pt x="184941" y="503038"/>
                    <a:pt x="176939" y="504182"/>
                  </a:cubicBezTo>
                  <a:cubicBezTo>
                    <a:pt x="139219" y="509134"/>
                    <a:pt x="101308" y="512564"/>
                    <a:pt x="63587" y="518088"/>
                  </a:cubicBezTo>
                  <a:cubicBezTo>
                    <a:pt x="43012" y="521137"/>
                    <a:pt x="21486" y="523805"/>
                    <a:pt x="2817" y="532187"/>
                  </a:cubicBezTo>
                  <a:lnTo>
                    <a:pt x="0" y="533314"/>
                  </a:lnTo>
                  <a:close/>
                </a:path>
              </a:pathLst>
            </a:custGeom>
            <a:blipFill dpi="0" rotWithShape="1">
              <a:blip r:embed="rId3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259288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 descr="Aucun texte alternatif pour cette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1751" y="-90237"/>
            <a:ext cx="9257565" cy="7038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1CF77C48-EB63-409F-A61A-B724FFED8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307" y="1995597"/>
            <a:ext cx="9318928" cy="1433403"/>
          </a:xfrm>
        </p:spPr>
        <p:txBody>
          <a:bodyPr anchor="ctr">
            <a:normAutofit fontScale="90000"/>
          </a:bodyPr>
          <a:lstStyle/>
          <a:p>
            <a:r>
              <a:rPr lang="fr-FR" dirty="0" err="1"/>
              <a:t>Minis</a:t>
            </a:r>
            <a:r>
              <a:rPr lang="fr-FR" dirty="0"/>
              <a:t> projets </a:t>
            </a:r>
            <a:br>
              <a:rPr lang="fr-FR" dirty="0"/>
            </a:br>
            <a:br>
              <a:rPr lang="fr-FR" dirty="0"/>
            </a:br>
            <a:r>
              <a:rPr lang="fr-FR" dirty="0"/>
              <a:t>&amp; </a:t>
            </a:r>
            <a:br>
              <a:rPr lang="fr-FR" dirty="0"/>
            </a:br>
            <a:br>
              <a:rPr lang="fr-FR" dirty="0"/>
            </a:br>
            <a:r>
              <a:rPr lang="fr-FR" dirty="0"/>
              <a:t>Présentations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34A1D01-C18F-4657-BDAE-89FE355E59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538766" y="0"/>
            <a:ext cx="712985" cy="6858000"/>
            <a:chOff x="4538766" y="0"/>
            <a:chExt cx="712985" cy="6858000"/>
          </a:xfrm>
          <a:effectLst>
            <a:outerShdw blurRad="381000" dist="152400" dir="10800000" algn="ctr" rotWithShape="0">
              <a:schemeClr val="bg1">
                <a:alpha val="10000"/>
              </a:schemeClr>
            </a:outerShdw>
          </a:effectLst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07616EA-DBB8-4D00-85D9-7DF86696E5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538766" y="0"/>
              <a:ext cx="712982" cy="6858000"/>
            </a:xfrm>
            <a:custGeom>
              <a:avLst/>
              <a:gdLst>
                <a:gd name="connsiteX0" fmla="*/ 280560 w 712982"/>
                <a:gd name="connsiteY0" fmla="*/ 0 h 6858000"/>
                <a:gd name="connsiteX1" fmla="*/ 712982 w 712982"/>
                <a:gd name="connsiteY1" fmla="*/ 0 h 6858000"/>
                <a:gd name="connsiteX2" fmla="*/ 712982 w 712982"/>
                <a:gd name="connsiteY2" fmla="*/ 6858000 h 6858000"/>
                <a:gd name="connsiteX3" fmla="*/ 372527 w 712982"/>
                <a:gd name="connsiteY3" fmla="*/ 6858000 h 6858000"/>
                <a:gd name="connsiteX4" fmla="*/ 372901 w 712982"/>
                <a:gd name="connsiteY4" fmla="*/ 6835810 h 6858000"/>
                <a:gd name="connsiteX5" fmla="*/ 363017 w 712982"/>
                <a:gd name="connsiteY5" fmla="*/ 6518145 h 6858000"/>
                <a:gd name="connsiteX6" fmla="*/ 310498 w 712982"/>
                <a:gd name="connsiteY6" fmla="*/ 6393936 h 6858000"/>
                <a:gd name="connsiteX7" fmla="*/ 305420 w 712982"/>
                <a:gd name="connsiteY7" fmla="*/ 6355564 h 6858000"/>
                <a:gd name="connsiteX8" fmla="*/ 311030 w 712982"/>
                <a:gd name="connsiteY8" fmla="*/ 6267729 h 6858000"/>
                <a:gd name="connsiteX9" fmla="*/ 281440 w 712982"/>
                <a:gd name="connsiteY9" fmla="*/ 6090959 h 6858000"/>
                <a:gd name="connsiteX10" fmla="*/ 258928 w 712982"/>
                <a:gd name="connsiteY10" fmla="*/ 6026981 h 6858000"/>
                <a:gd name="connsiteX11" fmla="*/ 245105 w 712982"/>
                <a:gd name="connsiteY11" fmla="*/ 5991615 h 6858000"/>
                <a:gd name="connsiteX12" fmla="*/ 197441 w 712982"/>
                <a:gd name="connsiteY12" fmla="*/ 5807458 h 6858000"/>
                <a:gd name="connsiteX13" fmla="*/ 159115 w 712982"/>
                <a:gd name="connsiteY13" fmla="*/ 5727356 h 6858000"/>
                <a:gd name="connsiteX14" fmla="*/ 152306 w 712982"/>
                <a:gd name="connsiteY14" fmla="*/ 5705270 h 6858000"/>
                <a:gd name="connsiteX15" fmla="*/ 150939 w 712982"/>
                <a:gd name="connsiteY15" fmla="*/ 5580441 h 6858000"/>
                <a:gd name="connsiteX16" fmla="*/ 187956 w 712982"/>
                <a:gd name="connsiteY16" fmla="*/ 5482729 h 6858000"/>
                <a:gd name="connsiteX17" fmla="*/ 201902 w 712982"/>
                <a:gd name="connsiteY17" fmla="*/ 5463053 h 6858000"/>
                <a:gd name="connsiteX18" fmla="*/ 168174 w 712982"/>
                <a:gd name="connsiteY18" fmla="*/ 5205662 h 6858000"/>
                <a:gd name="connsiteX19" fmla="*/ 157186 w 712982"/>
                <a:gd name="connsiteY19" fmla="*/ 5166766 h 6858000"/>
                <a:gd name="connsiteX20" fmla="*/ 163999 w 712982"/>
                <a:gd name="connsiteY20" fmla="*/ 4972256 h 6858000"/>
                <a:gd name="connsiteX21" fmla="*/ 163388 w 712982"/>
                <a:gd name="connsiteY21" fmla="*/ 4915833 h 6858000"/>
                <a:gd name="connsiteX22" fmla="*/ 166361 w 712982"/>
                <a:gd name="connsiteY22" fmla="*/ 4712964 h 6858000"/>
                <a:gd name="connsiteX23" fmla="*/ 140122 w 712982"/>
                <a:gd name="connsiteY23" fmla="*/ 4687152 h 6858000"/>
                <a:gd name="connsiteX24" fmla="*/ 73058 w 712982"/>
                <a:gd name="connsiteY24" fmla="*/ 4611951 h 6858000"/>
                <a:gd name="connsiteX25" fmla="*/ 3979 w 712982"/>
                <a:gd name="connsiteY25" fmla="*/ 4456771 h 6858000"/>
                <a:gd name="connsiteX26" fmla="*/ 2091 w 712982"/>
                <a:gd name="connsiteY26" fmla="*/ 4412781 h 6858000"/>
                <a:gd name="connsiteX27" fmla="*/ 75905 w 712982"/>
                <a:gd name="connsiteY27" fmla="*/ 4292897 h 6858000"/>
                <a:gd name="connsiteX28" fmla="*/ 104434 w 712982"/>
                <a:gd name="connsiteY28" fmla="*/ 4235333 h 6858000"/>
                <a:gd name="connsiteX29" fmla="*/ 151065 w 712982"/>
                <a:gd name="connsiteY29" fmla="*/ 4075686 h 6858000"/>
                <a:gd name="connsiteX30" fmla="*/ 161243 w 712982"/>
                <a:gd name="connsiteY30" fmla="*/ 4061695 h 6858000"/>
                <a:gd name="connsiteX31" fmla="*/ 286285 w 712982"/>
                <a:gd name="connsiteY31" fmla="*/ 3933862 h 6858000"/>
                <a:gd name="connsiteX32" fmla="*/ 306926 w 712982"/>
                <a:gd name="connsiteY32" fmla="*/ 3905847 h 6858000"/>
                <a:gd name="connsiteX33" fmla="*/ 340015 w 712982"/>
                <a:gd name="connsiteY33" fmla="*/ 3871199 h 6858000"/>
                <a:gd name="connsiteX34" fmla="*/ 400111 w 712982"/>
                <a:gd name="connsiteY34" fmla="*/ 3767743 h 6858000"/>
                <a:gd name="connsiteX35" fmla="*/ 409694 w 712982"/>
                <a:gd name="connsiteY35" fmla="*/ 3646690 h 6858000"/>
                <a:gd name="connsiteX36" fmla="*/ 428447 w 712982"/>
                <a:gd name="connsiteY36" fmla="*/ 3499752 h 6858000"/>
                <a:gd name="connsiteX37" fmla="*/ 445033 w 712982"/>
                <a:gd name="connsiteY37" fmla="*/ 3437349 h 6858000"/>
                <a:gd name="connsiteX38" fmla="*/ 471431 w 712982"/>
                <a:gd name="connsiteY38" fmla="*/ 3272018 h 6858000"/>
                <a:gd name="connsiteX39" fmla="*/ 495919 w 712982"/>
                <a:gd name="connsiteY39" fmla="*/ 3153432 h 6858000"/>
                <a:gd name="connsiteX40" fmla="*/ 499541 w 712982"/>
                <a:gd name="connsiteY40" fmla="*/ 2985907 h 6858000"/>
                <a:gd name="connsiteX41" fmla="*/ 491640 w 712982"/>
                <a:gd name="connsiteY41" fmla="*/ 2905697 h 6858000"/>
                <a:gd name="connsiteX42" fmla="*/ 586592 w 712982"/>
                <a:gd name="connsiteY42" fmla="*/ 2746325 h 6858000"/>
                <a:gd name="connsiteX43" fmla="*/ 647211 w 712982"/>
                <a:gd name="connsiteY43" fmla="*/ 2620857 h 6858000"/>
                <a:gd name="connsiteX44" fmla="*/ 598120 w 712982"/>
                <a:gd name="connsiteY44" fmla="*/ 2501248 h 6858000"/>
                <a:gd name="connsiteX45" fmla="*/ 560897 w 712982"/>
                <a:gd name="connsiteY45" fmla="*/ 2471368 h 6858000"/>
                <a:gd name="connsiteX46" fmla="*/ 506928 w 712982"/>
                <a:gd name="connsiteY46" fmla="*/ 2272389 h 6858000"/>
                <a:gd name="connsiteX47" fmla="*/ 474122 w 712982"/>
                <a:gd name="connsiteY47" fmla="*/ 1983284 h 6858000"/>
                <a:gd name="connsiteX48" fmla="*/ 349180 w 712982"/>
                <a:gd name="connsiteY48" fmla="*/ 1510207 h 6858000"/>
                <a:gd name="connsiteX49" fmla="*/ 306451 w 712982"/>
                <a:gd name="connsiteY49" fmla="*/ 1430003 h 6858000"/>
                <a:gd name="connsiteX50" fmla="*/ 287747 w 712982"/>
                <a:gd name="connsiteY50" fmla="*/ 1336633 h 6858000"/>
                <a:gd name="connsiteX51" fmla="*/ 304326 w 712982"/>
                <a:gd name="connsiteY51" fmla="*/ 1298229 h 6858000"/>
                <a:gd name="connsiteX52" fmla="*/ 317671 w 712982"/>
                <a:gd name="connsiteY52" fmla="*/ 1136667 h 6858000"/>
                <a:gd name="connsiteX53" fmla="*/ 314959 w 712982"/>
                <a:gd name="connsiteY53" fmla="*/ 1106522 h 6858000"/>
                <a:gd name="connsiteX54" fmla="*/ 290675 w 712982"/>
                <a:gd name="connsiteY54" fmla="*/ 1004980 h 6858000"/>
                <a:gd name="connsiteX55" fmla="*/ 272712 w 712982"/>
                <a:gd name="connsiteY55" fmla="*/ 910357 h 6858000"/>
                <a:gd name="connsiteX56" fmla="*/ 270963 w 712982"/>
                <a:gd name="connsiteY56" fmla="*/ 667028 h 6858000"/>
                <a:gd name="connsiteX57" fmla="*/ 244986 w 712982"/>
                <a:gd name="connsiteY57" fmla="*/ 483131 h 6858000"/>
                <a:gd name="connsiteX58" fmla="*/ 241465 w 712982"/>
                <a:gd name="connsiteY58" fmla="*/ 397465 h 6858000"/>
                <a:gd name="connsiteX59" fmla="*/ 244890 w 712982"/>
                <a:gd name="connsiteY59" fmla="*/ 348507 h 6858000"/>
                <a:gd name="connsiteX60" fmla="*/ 293439 w 712982"/>
                <a:gd name="connsiteY60" fmla="*/ 233141 h 6858000"/>
                <a:gd name="connsiteX61" fmla="*/ 300513 w 712982"/>
                <a:gd name="connsiteY61" fmla="*/ 172069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712982" h="6858000">
                  <a:moveTo>
                    <a:pt x="280560" y="0"/>
                  </a:moveTo>
                  <a:lnTo>
                    <a:pt x="712982" y="0"/>
                  </a:lnTo>
                  <a:lnTo>
                    <a:pt x="712982" y="6858000"/>
                  </a:lnTo>
                  <a:lnTo>
                    <a:pt x="372527" y="6858000"/>
                  </a:lnTo>
                  <a:lnTo>
                    <a:pt x="372901" y="6835810"/>
                  </a:lnTo>
                  <a:cubicBezTo>
                    <a:pt x="343741" y="6729822"/>
                    <a:pt x="373381" y="6623551"/>
                    <a:pt x="363017" y="6518145"/>
                  </a:cubicBezTo>
                  <a:cubicBezTo>
                    <a:pt x="358372" y="6470360"/>
                    <a:pt x="362468" y="6422202"/>
                    <a:pt x="310498" y="6393936"/>
                  </a:cubicBezTo>
                  <a:cubicBezTo>
                    <a:pt x="303659" y="6390296"/>
                    <a:pt x="304819" y="6368800"/>
                    <a:pt x="305420" y="6355564"/>
                  </a:cubicBezTo>
                  <a:cubicBezTo>
                    <a:pt x="306594" y="6326166"/>
                    <a:pt x="314451" y="6296329"/>
                    <a:pt x="311030" y="6267729"/>
                  </a:cubicBezTo>
                  <a:cubicBezTo>
                    <a:pt x="304253" y="6208466"/>
                    <a:pt x="293104" y="6149393"/>
                    <a:pt x="281440" y="6090959"/>
                  </a:cubicBezTo>
                  <a:cubicBezTo>
                    <a:pt x="276978" y="6068911"/>
                    <a:pt x="266829" y="6048361"/>
                    <a:pt x="258928" y="6026981"/>
                  </a:cubicBezTo>
                  <a:cubicBezTo>
                    <a:pt x="254416" y="6015184"/>
                    <a:pt x="244605" y="6003083"/>
                    <a:pt x="245105" y="5991615"/>
                  </a:cubicBezTo>
                  <a:cubicBezTo>
                    <a:pt x="248075" y="5925141"/>
                    <a:pt x="216651" y="5867990"/>
                    <a:pt x="197441" y="5807458"/>
                  </a:cubicBezTo>
                  <a:cubicBezTo>
                    <a:pt x="188523" y="5779456"/>
                    <a:pt x="171697" y="5754078"/>
                    <a:pt x="159115" y="5727356"/>
                  </a:cubicBezTo>
                  <a:cubicBezTo>
                    <a:pt x="155717" y="5720411"/>
                    <a:pt x="152517" y="5712566"/>
                    <a:pt x="152306" y="5705270"/>
                  </a:cubicBezTo>
                  <a:cubicBezTo>
                    <a:pt x="151252" y="5663532"/>
                    <a:pt x="151674" y="5621922"/>
                    <a:pt x="150939" y="5580441"/>
                  </a:cubicBezTo>
                  <a:cubicBezTo>
                    <a:pt x="150326" y="5542748"/>
                    <a:pt x="147369" y="5505023"/>
                    <a:pt x="187956" y="5482729"/>
                  </a:cubicBezTo>
                  <a:cubicBezTo>
                    <a:pt x="194324" y="5479395"/>
                    <a:pt x="198291" y="5470181"/>
                    <a:pt x="201902" y="5463053"/>
                  </a:cubicBezTo>
                  <a:cubicBezTo>
                    <a:pt x="257480" y="5353065"/>
                    <a:pt x="249730" y="5298303"/>
                    <a:pt x="168174" y="5205662"/>
                  </a:cubicBezTo>
                  <a:cubicBezTo>
                    <a:pt x="159805" y="5196040"/>
                    <a:pt x="152161" y="5174340"/>
                    <a:pt x="157186" y="5166766"/>
                  </a:cubicBezTo>
                  <a:cubicBezTo>
                    <a:pt x="198743" y="5102508"/>
                    <a:pt x="186477" y="5038579"/>
                    <a:pt x="163999" y="4972256"/>
                  </a:cubicBezTo>
                  <a:cubicBezTo>
                    <a:pt x="158020" y="4955056"/>
                    <a:pt x="155299" y="4930181"/>
                    <a:pt x="163388" y="4915833"/>
                  </a:cubicBezTo>
                  <a:cubicBezTo>
                    <a:pt x="200708" y="4847649"/>
                    <a:pt x="186907" y="4780374"/>
                    <a:pt x="166361" y="4712964"/>
                  </a:cubicBezTo>
                  <a:cubicBezTo>
                    <a:pt x="163165" y="4702485"/>
                    <a:pt x="150748" y="4690669"/>
                    <a:pt x="140122" y="4687152"/>
                  </a:cubicBezTo>
                  <a:cubicBezTo>
                    <a:pt x="102452" y="4674589"/>
                    <a:pt x="86917" y="4644970"/>
                    <a:pt x="73058" y="4611951"/>
                  </a:cubicBezTo>
                  <a:cubicBezTo>
                    <a:pt x="50686" y="4559957"/>
                    <a:pt x="25516" y="4509149"/>
                    <a:pt x="3979" y="4456771"/>
                  </a:cubicBezTo>
                  <a:cubicBezTo>
                    <a:pt x="-1236" y="4443877"/>
                    <a:pt x="-726" y="4427139"/>
                    <a:pt x="2091" y="4412781"/>
                  </a:cubicBezTo>
                  <a:cubicBezTo>
                    <a:pt x="11653" y="4363733"/>
                    <a:pt x="45382" y="4329603"/>
                    <a:pt x="75905" y="4292897"/>
                  </a:cubicBezTo>
                  <a:cubicBezTo>
                    <a:pt x="89361" y="4276787"/>
                    <a:pt x="97880" y="4255660"/>
                    <a:pt x="104434" y="4235333"/>
                  </a:cubicBezTo>
                  <a:cubicBezTo>
                    <a:pt x="121200" y="4182569"/>
                    <a:pt x="135523" y="4128901"/>
                    <a:pt x="151065" y="4075686"/>
                  </a:cubicBezTo>
                  <a:cubicBezTo>
                    <a:pt x="152552" y="4070549"/>
                    <a:pt x="157315" y="4065932"/>
                    <a:pt x="161243" y="4061695"/>
                  </a:cubicBezTo>
                  <a:cubicBezTo>
                    <a:pt x="202828" y="4019095"/>
                    <a:pt x="244731" y="3976753"/>
                    <a:pt x="286285" y="3933862"/>
                  </a:cubicBezTo>
                  <a:cubicBezTo>
                    <a:pt x="294168" y="3925683"/>
                    <a:pt x="299393" y="3914571"/>
                    <a:pt x="306926" y="3905847"/>
                  </a:cubicBezTo>
                  <a:cubicBezTo>
                    <a:pt x="317292" y="3893589"/>
                    <a:pt x="326766" y="3878502"/>
                    <a:pt x="340015" y="3871199"/>
                  </a:cubicBezTo>
                  <a:cubicBezTo>
                    <a:pt x="381725" y="3848490"/>
                    <a:pt x="396760" y="3812013"/>
                    <a:pt x="400111" y="3767743"/>
                  </a:cubicBezTo>
                  <a:cubicBezTo>
                    <a:pt x="403294" y="3727294"/>
                    <a:pt x="405323" y="3686973"/>
                    <a:pt x="409694" y="3646690"/>
                  </a:cubicBezTo>
                  <a:cubicBezTo>
                    <a:pt x="414852" y="3597538"/>
                    <a:pt x="420910" y="3548579"/>
                    <a:pt x="428447" y="3499752"/>
                  </a:cubicBezTo>
                  <a:cubicBezTo>
                    <a:pt x="431696" y="3478619"/>
                    <a:pt x="435683" y="3456228"/>
                    <a:pt x="445033" y="3437349"/>
                  </a:cubicBezTo>
                  <a:cubicBezTo>
                    <a:pt x="470858" y="3384475"/>
                    <a:pt x="486179" y="3329236"/>
                    <a:pt x="471431" y="3272018"/>
                  </a:cubicBezTo>
                  <a:cubicBezTo>
                    <a:pt x="459682" y="3226180"/>
                    <a:pt x="472474" y="3185267"/>
                    <a:pt x="495919" y="3153432"/>
                  </a:cubicBezTo>
                  <a:cubicBezTo>
                    <a:pt x="538461" y="3095505"/>
                    <a:pt x="521296" y="3040311"/>
                    <a:pt x="499541" y="2985907"/>
                  </a:cubicBezTo>
                  <a:cubicBezTo>
                    <a:pt x="488276" y="2957871"/>
                    <a:pt x="486838" y="2934028"/>
                    <a:pt x="491640" y="2905697"/>
                  </a:cubicBezTo>
                  <a:cubicBezTo>
                    <a:pt x="502898" y="2840071"/>
                    <a:pt x="547705" y="2792141"/>
                    <a:pt x="586592" y="2746325"/>
                  </a:cubicBezTo>
                  <a:cubicBezTo>
                    <a:pt x="619786" y="2707275"/>
                    <a:pt x="636305" y="2665661"/>
                    <a:pt x="647211" y="2620857"/>
                  </a:cubicBezTo>
                  <a:cubicBezTo>
                    <a:pt x="661216" y="2564298"/>
                    <a:pt x="648982" y="2522027"/>
                    <a:pt x="598120" y="2501248"/>
                  </a:cubicBezTo>
                  <a:cubicBezTo>
                    <a:pt x="583733" y="2495506"/>
                    <a:pt x="566431" y="2484521"/>
                    <a:pt x="560897" y="2471368"/>
                  </a:cubicBezTo>
                  <a:cubicBezTo>
                    <a:pt x="533469" y="2407931"/>
                    <a:pt x="496686" y="2344634"/>
                    <a:pt x="506928" y="2272389"/>
                  </a:cubicBezTo>
                  <a:cubicBezTo>
                    <a:pt x="520879" y="2172517"/>
                    <a:pt x="509052" y="2077807"/>
                    <a:pt x="474122" y="1983284"/>
                  </a:cubicBezTo>
                  <a:cubicBezTo>
                    <a:pt x="417537" y="1829959"/>
                    <a:pt x="358639" y="1676886"/>
                    <a:pt x="349180" y="1510207"/>
                  </a:cubicBezTo>
                  <a:cubicBezTo>
                    <a:pt x="347619" y="1482573"/>
                    <a:pt x="326399" y="1451821"/>
                    <a:pt x="306451" y="1430003"/>
                  </a:cubicBezTo>
                  <a:cubicBezTo>
                    <a:pt x="268511" y="1388202"/>
                    <a:pt x="266127" y="1390512"/>
                    <a:pt x="287747" y="1336633"/>
                  </a:cubicBezTo>
                  <a:cubicBezTo>
                    <a:pt x="293070" y="1323756"/>
                    <a:pt x="295470" y="1308272"/>
                    <a:pt x="304326" y="1298229"/>
                  </a:cubicBezTo>
                  <a:cubicBezTo>
                    <a:pt x="349361" y="1247057"/>
                    <a:pt x="331041" y="1191986"/>
                    <a:pt x="317671" y="1136667"/>
                  </a:cubicBezTo>
                  <a:cubicBezTo>
                    <a:pt x="315148" y="1126990"/>
                    <a:pt x="311827" y="1115354"/>
                    <a:pt x="314959" y="1106522"/>
                  </a:cubicBezTo>
                  <a:cubicBezTo>
                    <a:pt x="329032" y="1066641"/>
                    <a:pt x="319157" y="1035231"/>
                    <a:pt x="290675" y="1004980"/>
                  </a:cubicBezTo>
                  <a:cubicBezTo>
                    <a:pt x="266138" y="978690"/>
                    <a:pt x="249805" y="947108"/>
                    <a:pt x="272712" y="910357"/>
                  </a:cubicBezTo>
                  <a:cubicBezTo>
                    <a:pt x="323486" y="828702"/>
                    <a:pt x="317578" y="747981"/>
                    <a:pt x="270963" y="667028"/>
                  </a:cubicBezTo>
                  <a:cubicBezTo>
                    <a:pt x="237707" y="609204"/>
                    <a:pt x="225082" y="549995"/>
                    <a:pt x="244986" y="483131"/>
                  </a:cubicBezTo>
                  <a:cubicBezTo>
                    <a:pt x="252708" y="457408"/>
                    <a:pt x="242285" y="426353"/>
                    <a:pt x="241465" y="397465"/>
                  </a:cubicBezTo>
                  <a:cubicBezTo>
                    <a:pt x="240850" y="381142"/>
                    <a:pt x="239176" y="363176"/>
                    <a:pt x="244890" y="348507"/>
                  </a:cubicBezTo>
                  <a:cubicBezTo>
                    <a:pt x="259350" y="309454"/>
                    <a:pt x="279299" y="272445"/>
                    <a:pt x="293439" y="233141"/>
                  </a:cubicBezTo>
                  <a:cubicBezTo>
                    <a:pt x="300152" y="214256"/>
                    <a:pt x="302437" y="192349"/>
                    <a:pt x="300513" y="172069"/>
                  </a:cubicBezTo>
                  <a:close/>
                </a:path>
              </a:pathLst>
            </a:custGeom>
            <a:solidFill>
              <a:schemeClr val="tx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D4848B5A-6A10-4545-9A0D-BF3F95BCFC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538766" y="0"/>
              <a:ext cx="712985" cy="6858000"/>
            </a:xfrm>
            <a:custGeom>
              <a:avLst/>
              <a:gdLst>
                <a:gd name="connsiteX0" fmla="*/ 280560 w 712985"/>
                <a:gd name="connsiteY0" fmla="*/ 0 h 6858000"/>
                <a:gd name="connsiteX1" fmla="*/ 712985 w 712985"/>
                <a:gd name="connsiteY1" fmla="*/ 0 h 6858000"/>
                <a:gd name="connsiteX2" fmla="*/ 712985 w 712985"/>
                <a:gd name="connsiteY2" fmla="*/ 6858000 h 6858000"/>
                <a:gd name="connsiteX3" fmla="*/ 372527 w 712985"/>
                <a:gd name="connsiteY3" fmla="*/ 6858000 h 6858000"/>
                <a:gd name="connsiteX4" fmla="*/ 372901 w 712985"/>
                <a:gd name="connsiteY4" fmla="*/ 6835810 h 6858000"/>
                <a:gd name="connsiteX5" fmla="*/ 363017 w 712985"/>
                <a:gd name="connsiteY5" fmla="*/ 6518145 h 6858000"/>
                <a:gd name="connsiteX6" fmla="*/ 310498 w 712985"/>
                <a:gd name="connsiteY6" fmla="*/ 6393936 h 6858000"/>
                <a:gd name="connsiteX7" fmla="*/ 305420 w 712985"/>
                <a:gd name="connsiteY7" fmla="*/ 6355564 h 6858000"/>
                <a:gd name="connsiteX8" fmla="*/ 311030 w 712985"/>
                <a:gd name="connsiteY8" fmla="*/ 6267729 h 6858000"/>
                <a:gd name="connsiteX9" fmla="*/ 281440 w 712985"/>
                <a:gd name="connsiteY9" fmla="*/ 6090959 h 6858000"/>
                <a:gd name="connsiteX10" fmla="*/ 258928 w 712985"/>
                <a:gd name="connsiteY10" fmla="*/ 6026981 h 6858000"/>
                <a:gd name="connsiteX11" fmla="*/ 245105 w 712985"/>
                <a:gd name="connsiteY11" fmla="*/ 5991615 h 6858000"/>
                <a:gd name="connsiteX12" fmla="*/ 197441 w 712985"/>
                <a:gd name="connsiteY12" fmla="*/ 5807458 h 6858000"/>
                <a:gd name="connsiteX13" fmla="*/ 159115 w 712985"/>
                <a:gd name="connsiteY13" fmla="*/ 5727356 h 6858000"/>
                <a:gd name="connsiteX14" fmla="*/ 152306 w 712985"/>
                <a:gd name="connsiteY14" fmla="*/ 5705270 h 6858000"/>
                <a:gd name="connsiteX15" fmla="*/ 150939 w 712985"/>
                <a:gd name="connsiteY15" fmla="*/ 5580441 h 6858000"/>
                <a:gd name="connsiteX16" fmla="*/ 187956 w 712985"/>
                <a:gd name="connsiteY16" fmla="*/ 5482729 h 6858000"/>
                <a:gd name="connsiteX17" fmla="*/ 201902 w 712985"/>
                <a:gd name="connsiteY17" fmla="*/ 5463053 h 6858000"/>
                <a:gd name="connsiteX18" fmla="*/ 168174 w 712985"/>
                <a:gd name="connsiteY18" fmla="*/ 5205662 h 6858000"/>
                <a:gd name="connsiteX19" fmla="*/ 157186 w 712985"/>
                <a:gd name="connsiteY19" fmla="*/ 5166766 h 6858000"/>
                <a:gd name="connsiteX20" fmla="*/ 163999 w 712985"/>
                <a:gd name="connsiteY20" fmla="*/ 4972256 h 6858000"/>
                <a:gd name="connsiteX21" fmla="*/ 163388 w 712985"/>
                <a:gd name="connsiteY21" fmla="*/ 4915833 h 6858000"/>
                <a:gd name="connsiteX22" fmla="*/ 166361 w 712985"/>
                <a:gd name="connsiteY22" fmla="*/ 4712964 h 6858000"/>
                <a:gd name="connsiteX23" fmla="*/ 140122 w 712985"/>
                <a:gd name="connsiteY23" fmla="*/ 4687152 h 6858000"/>
                <a:gd name="connsiteX24" fmla="*/ 73058 w 712985"/>
                <a:gd name="connsiteY24" fmla="*/ 4611951 h 6858000"/>
                <a:gd name="connsiteX25" fmla="*/ 3979 w 712985"/>
                <a:gd name="connsiteY25" fmla="*/ 4456771 h 6858000"/>
                <a:gd name="connsiteX26" fmla="*/ 2091 w 712985"/>
                <a:gd name="connsiteY26" fmla="*/ 4412781 h 6858000"/>
                <a:gd name="connsiteX27" fmla="*/ 75905 w 712985"/>
                <a:gd name="connsiteY27" fmla="*/ 4292897 h 6858000"/>
                <a:gd name="connsiteX28" fmla="*/ 104434 w 712985"/>
                <a:gd name="connsiteY28" fmla="*/ 4235333 h 6858000"/>
                <a:gd name="connsiteX29" fmla="*/ 151065 w 712985"/>
                <a:gd name="connsiteY29" fmla="*/ 4075686 h 6858000"/>
                <a:gd name="connsiteX30" fmla="*/ 161243 w 712985"/>
                <a:gd name="connsiteY30" fmla="*/ 4061695 h 6858000"/>
                <a:gd name="connsiteX31" fmla="*/ 286285 w 712985"/>
                <a:gd name="connsiteY31" fmla="*/ 3933862 h 6858000"/>
                <a:gd name="connsiteX32" fmla="*/ 306926 w 712985"/>
                <a:gd name="connsiteY32" fmla="*/ 3905847 h 6858000"/>
                <a:gd name="connsiteX33" fmla="*/ 340015 w 712985"/>
                <a:gd name="connsiteY33" fmla="*/ 3871199 h 6858000"/>
                <a:gd name="connsiteX34" fmla="*/ 400111 w 712985"/>
                <a:gd name="connsiteY34" fmla="*/ 3767743 h 6858000"/>
                <a:gd name="connsiteX35" fmla="*/ 409694 w 712985"/>
                <a:gd name="connsiteY35" fmla="*/ 3646690 h 6858000"/>
                <a:gd name="connsiteX36" fmla="*/ 428447 w 712985"/>
                <a:gd name="connsiteY36" fmla="*/ 3499752 h 6858000"/>
                <a:gd name="connsiteX37" fmla="*/ 445033 w 712985"/>
                <a:gd name="connsiteY37" fmla="*/ 3437349 h 6858000"/>
                <a:gd name="connsiteX38" fmla="*/ 471431 w 712985"/>
                <a:gd name="connsiteY38" fmla="*/ 3272018 h 6858000"/>
                <a:gd name="connsiteX39" fmla="*/ 495919 w 712985"/>
                <a:gd name="connsiteY39" fmla="*/ 3153432 h 6858000"/>
                <a:gd name="connsiteX40" fmla="*/ 499541 w 712985"/>
                <a:gd name="connsiteY40" fmla="*/ 2985907 h 6858000"/>
                <a:gd name="connsiteX41" fmla="*/ 491640 w 712985"/>
                <a:gd name="connsiteY41" fmla="*/ 2905697 h 6858000"/>
                <a:gd name="connsiteX42" fmla="*/ 586592 w 712985"/>
                <a:gd name="connsiteY42" fmla="*/ 2746325 h 6858000"/>
                <a:gd name="connsiteX43" fmla="*/ 647211 w 712985"/>
                <a:gd name="connsiteY43" fmla="*/ 2620857 h 6858000"/>
                <a:gd name="connsiteX44" fmla="*/ 598120 w 712985"/>
                <a:gd name="connsiteY44" fmla="*/ 2501248 h 6858000"/>
                <a:gd name="connsiteX45" fmla="*/ 560897 w 712985"/>
                <a:gd name="connsiteY45" fmla="*/ 2471368 h 6858000"/>
                <a:gd name="connsiteX46" fmla="*/ 506928 w 712985"/>
                <a:gd name="connsiteY46" fmla="*/ 2272389 h 6858000"/>
                <a:gd name="connsiteX47" fmla="*/ 474122 w 712985"/>
                <a:gd name="connsiteY47" fmla="*/ 1983284 h 6858000"/>
                <a:gd name="connsiteX48" fmla="*/ 349180 w 712985"/>
                <a:gd name="connsiteY48" fmla="*/ 1510207 h 6858000"/>
                <a:gd name="connsiteX49" fmla="*/ 306451 w 712985"/>
                <a:gd name="connsiteY49" fmla="*/ 1430003 h 6858000"/>
                <a:gd name="connsiteX50" fmla="*/ 287747 w 712985"/>
                <a:gd name="connsiteY50" fmla="*/ 1336633 h 6858000"/>
                <a:gd name="connsiteX51" fmla="*/ 304326 w 712985"/>
                <a:gd name="connsiteY51" fmla="*/ 1298229 h 6858000"/>
                <a:gd name="connsiteX52" fmla="*/ 317671 w 712985"/>
                <a:gd name="connsiteY52" fmla="*/ 1136667 h 6858000"/>
                <a:gd name="connsiteX53" fmla="*/ 314959 w 712985"/>
                <a:gd name="connsiteY53" fmla="*/ 1106522 h 6858000"/>
                <a:gd name="connsiteX54" fmla="*/ 290675 w 712985"/>
                <a:gd name="connsiteY54" fmla="*/ 1004980 h 6858000"/>
                <a:gd name="connsiteX55" fmla="*/ 272712 w 712985"/>
                <a:gd name="connsiteY55" fmla="*/ 910357 h 6858000"/>
                <a:gd name="connsiteX56" fmla="*/ 270963 w 712985"/>
                <a:gd name="connsiteY56" fmla="*/ 667028 h 6858000"/>
                <a:gd name="connsiteX57" fmla="*/ 244986 w 712985"/>
                <a:gd name="connsiteY57" fmla="*/ 483131 h 6858000"/>
                <a:gd name="connsiteX58" fmla="*/ 241465 w 712985"/>
                <a:gd name="connsiteY58" fmla="*/ 397465 h 6858000"/>
                <a:gd name="connsiteX59" fmla="*/ 244890 w 712985"/>
                <a:gd name="connsiteY59" fmla="*/ 348507 h 6858000"/>
                <a:gd name="connsiteX60" fmla="*/ 293439 w 712985"/>
                <a:gd name="connsiteY60" fmla="*/ 233141 h 6858000"/>
                <a:gd name="connsiteX61" fmla="*/ 300513 w 712985"/>
                <a:gd name="connsiteY61" fmla="*/ 172069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712985" h="6858000">
                  <a:moveTo>
                    <a:pt x="280560" y="0"/>
                  </a:moveTo>
                  <a:lnTo>
                    <a:pt x="712985" y="0"/>
                  </a:lnTo>
                  <a:lnTo>
                    <a:pt x="712985" y="6858000"/>
                  </a:lnTo>
                  <a:lnTo>
                    <a:pt x="372527" y="6858000"/>
                  </a:lnTo>
                  <a:lnTo>
                    <a:pt x="372901" y="6835810"/>
                  </a:lnTo>
                  <a:cubicBezTo>
                    <a:pt x="343741" y="6729822"/>
                    <a:pt x="373381" y="6623551"/>
                    <a:pt x="363017" y="6518145"/>
                  </a:cubicBezTo>
                  <a:cubicBezTo>
                    <a:pt x="358372" y="6470360"/>
                    <a:pt x="362468" y="6422202"/>
                    <a:pt x="310498" y="6393936"/>
                  </a:cubicBezTo>
                  <a:cubicBezTo>
                    <a:pt x="303659" y="6390296"/>
                    <a:pt x="304819" y="6368800"/>
                    <a:pt x="305420" y="6355564"/>
                  </a:cubicBezTo>
                  <a:cubicBezTo>
                    <a:pt x="306594" y="6326166"/>
                    <a:pt x="314451" y="6296329"/>
                    <a:pt x="311030" y="6267729"/>
                  </a:cubicBezTo>
                  <a:cubicBezTo>
                    <a:pt x="304253" y="6208466"/>
                    <a:pt x="293104" y="6149393"/>
                    <a:pt x="281440" y="6090959"/>
                  </a:cubicBezTo>
                  <a:cubicBezTo>
                    <a:pt x="276978" y="6068911"/>
                    <a:pt x="266829" y="6048361"/>
                    <a:pt x="258928" y="6026981"/>
                  </a:cubicBezTo>
                  <a:cubicBezTo>
                    <a:pt x="254416" y="6015184"/>
                    <a:pt x="244605" y="6003083"/>
                    <a:pt x="245105" y="5991615"/>
                  </a:cubicBezTo>
                  <a:cubicBezTo>
                    <a:pt x="248075" y="5925141"/>
                    <a:pt x="216651" y="5867990"/>
                    <a:pt x="197441" y="5807458"/>
                  </a:cubicBezTo>
                  <a:cubicBezTo>
                    <a:pt x="188523" y="5779456"/>
                    <a:pt x="171697" y="5754078"/>
                    <a:pt x="159115" y="5727356"/>
                  </a:cubicBezTo>
                  <a:cubicBezTo>
                    <a:pt x="155717" y="5720411"/>
                    <a:pt x="152517" y="5712566"/>
                    <a:pt x="152306" y="5705270"/>
                  </a:cubicBezTo>
                  <a:cubicBezTo>
                    <a:pt x="151252" y="5663532"/>
                    <a:pt x="151674" y="5621922"/>
                    <a:pt x="150939" y="5580441"/>
                  </a:cubicBezTo>
                  <a:cubicBezTo>
                    <a:pt x="150326" y="5542748"/>
                    <a:pt x="147369" y="5505023"/>
                    <a:pt x="187956" y="5482729"/>
                  </a:cubicBezTo>
                  <a:cubicBezTo>
                    <a:pt x="194324" y="5479395"/>
                    <a:pt x="198291" y="5470181"/>
                    <a:pt x="201902" y="5463053"/>
                  </a:cubicBezTo>
                  <a:cubicBezTo>
                    <a:pt x="257480" y="5353065"/>
                    <a:pt x="249730" y="5298303"/>
                    <a:pt x="168174" y="5205662"/>
                  </a:cubicBezTo>
                  <a:cubicBezTo>
                    <a:pt x="159805" y="5196040"/>
                    <a:pt x="152161" y="5174340"/>
                    <a:pt x="157186" y="5166766"/>
                  </a:cubicBezTo>
                  <a:cubicBezTo>
                    <a:pt x="198743" y="5102508"/>
                    <a:pt x="186477" y="5038579"/>
                    <a:pt x="163999" y="4972256"/>
                  </a:cubicBezTo>
                  <a:cubicBezTo>
                    <a:pt x="158020" y="4955056"/>
                    <a:pt x="155299" y="4930181"/>
                    <a:pt x="163388" y="4915833"/>
                  </a:cubicBezTo>
                  <a:cubicBezTo>
                    <a:pt x="200708" y="4847649"/>
                    <a:pt x="186907" y="4780374"/>
                    <a:pt x="166361" y="4712964"/>
                  </a:cubicBezTo>
                  <a:cubicBezTo>
                    <a:pt x="163165" y="4702485"/>
                    <a:pt x="150748" y="4690669"/>
                    <a:pt x="140122" y="4687152"/>
                  </a:cubicBezTo>
                  <a:cubicBezTo>
                    <a:pt x="102452" y="4674589"/>
                    <a:pt x="86917" y="4644970"/>
                    <a:pt x="73058" y="4611951"/>
                  </a:cubicBezTo>
                  <a:cubicBezTo>
                    <a:pt x="50686" y="4559957"/>
                    <a:pt x="25516" y="4509149"/>
                    <a:pt x="3979" y="4456771"/>
                  </a:cubicBezTo>
                  <a:cubicBezTo>
                    <a:pt x="-1236" y="4443877"/>
                    <a:pt x="-726" y="4427139"/>
                    <a:pt x="2091" y="4412781"/>
                  </a:cubicBezTo>
                  <a:cubicBezTo>
                    <a:pt x="11653" y="4363733"/>
                    <a:pt x="45382" y="4329603"/>
                    <a:pt x="75905" y="4292897"/>
                  </a:cubicBezTo>
                  <a:cubicBezTo>
                    <a:pt x="89361" y="4276787"/>
                    <a:pt x="97880" y="4255660"/>
                    <a:pt x="104434" y="4235333"/>
                  </a:cubicBezTo>
                  <a:cubicBezTo>
                    <a:pt x="121200" y="4182569"/>
                    <a:pt x="135523" y="4128901"/>
                    <a:pt x="151065" y="4075686"/>
                  </a:cubicBezTo>
                  <a:cubicBezTo>
                    <a:pt x="152552" y="4070549"/>
                    <a:pt x="157315" y="4065932"/>
                    <a:pt x="161243" y="4061695"/>
                  </a:cubicBezTo>
                  <a:cubicBezTo>
                    <a:pt x="202828" y="4019095"/>
                    <a:pt x="244731" y="3976753"/>
                    <a:pt x="286285" y="3933862"/>
                  </a:cubicBezTo>
                  <a:cubicBezTo>
                    <a:pt x="294168" y="3925683"/>
                    <a:pt x="299393" y="3914571"/>
                    <a:pt x="306926" y="3905847"/>
                  </a:cubicBezTo>
                  <a:cubicBezTo>
                    <a:pt x="317292" y="3893589"/>
                    <a:pt x="326766" y="3878502"/>
                    <a:pt x="340015" y="3871199"/>
                  </a:cubicBezTo>
                  <a:cubicBezTo>
                    <a:pt x="381725" y="3848490"/>
                    <a:pt x="396760" y="3812013"/>
                    <a:pt x="400111" y="3767743"/>
                  </a:cubicBezTo>
                  <a:cubicBezTo>
                    <a:pt x="403294" y="3727294"/>
                    <a:pt x="405323" y="3686973"/>
                    <a:pt x="409694" y="3646690"/>
                  </a:cubicBezTo>
                  <a:cubicBezTo>
                    <a:pt x="414852" y="3597538"/>
                    <a:pt x="420910" y="3548579"/>
                    <a:pt x="428447" y="3499752"/>
                  </a:cubicBezTo>
                  <a:cubicBezTo>
                    <a:pt x="431696" y="3478619"/>
                    <a:pt x="435683" y="3456228"/>
                    <a:pt x="445033" y="3437349"/>
                  </a:cubicBezTo>
                  <a:cubicBezTo>
                    <a:pt x="470858" y="3384475"/>
                    <a:pt x="486179" y="3329236"/>
                    <a:pt x="471431" y="3272018"/>
                  </a:cubicBezTo>
                  <a:cubicBezTo>
                    <a:pt x="459682" y="3226180"/>
                    <a:pt x="472474" y="3185267"/>
                    <a:pt x="495919" y="3153432"/>
                  </a:cubicBezTo>
                  <a:cubicBezTo>
                    <a:pt x="538461" y="3095505"/>
                    <a:pt x="521296" y="3040311"/>
                    <a:pt x="499541" y="2985907"/>
                  </a:cubicBezTo>
                  <a:cubicBezTo>
                    <a:pt x="488276" y="2957871"/>
                    <a:pt x="486838" y="2934028"/>
                    <a:pt x="491640" y="2905697"/>
                  </a:cubicBezTo>
                  <a:cubicBezTo>
                    <a:pt x="502898" y="2840071"/>
                    <a:pt x="547705" y="2792141"/>
                    <a:pt x="586592" y="2746325"/>
                  </a:cubicBezTo>
                  <a:cubicBezTo>
                    <a:pt x="619786" y="2707275"/>
                    <a:pt x="636305" y="2665661"/>
                    <a:pt x="647211" y="2620857"/>
                  </a:cubicBezTo>
                  <a:cubicBezTo>
                    <a:pt x="661216" y="2564298"/>
                    <a:pt x="648982" y="2522027"/>
                    <a:pt x="598120" y="2501248"/>
                  </a:cubicBezTo>
                  <a:cubicBezTo>
                    <a:pt x="583733" y="2495506"/>
                    <a:pt x="566431" y="2484521"/>
                    <a:pt x="560897" y="2471368"/>
                  </a:cubicBezTo>
                  <a:cubicBezTo>
                    <a:pt x="533469" y="2407931"/>
                    <a:pt x="496686" y="2344634"/>
                    <a:pt x="506928" y="2272389"/>
                  </a:cubicBezTo>
                  <a:cubicBezTo>
                    <a:pt x="520879" y="2172517"/>
                    <a:pt x="509052" y="2077807"/>
                    <a:pt x="474122" y="1983284"/>
                  </a:cubicBezTo>
                  <a:cubicBezTo>
                    <a:pt x="417537" y="1829959"/>
                    <a:pt x="358639" y="1676886"/>
                    <a:pt x="349180" y="1510207"/>
                  </a:cubicBezTo>
                  <a:cubicBezTo>
                    <a:pt x="347619" y="1482573"/>
                    <a:pt x="326399" y="1451821"/>
                    <a:pt x="306451" y="1430003"/>
                  </a:cubicBezTo>
                  <a:cubicBezTo>
                    <a:pt x="268511" y="1388202"/>
                    <a:pt x="266127" y="1390512"/>
                    <a:pt x="287747" y="1336633"/>
                  </a:cubicBezTo>
                  <a:cubicBezTo>
                    <a:pt x="293070" y="1323756"/>
                    <a:pt x="295470" y="1308272"/>
                    <a:pt x="304326" y="1298229"/>
                  </a:cubicBezTo>
                  <a:cubicBezTo>
                    <a:pt x="349361" y="1247057"/>
                    <a:pt x="331041" y="1191986"/>
                    <a:pt x="317671" y="1136667"/>
                  </a:cubicBezTo>
                  <a:cubicBezTo>
                    <a:pt x="315148" y="1126990"/>
                    <a:pt x="311827" y="1115354"/>
                    <a:pt x="314959" y="1106522"/>
                  </a:cubicBezTo>
                  <a:cubicBezTo>
                    <a:pt x="329032" y="1066641"/>
                    <a:pt x="319157" y="1035231"/>
                    <a:pt x="290675" y="1004980"/>
                  </a:cubicBezTo>
                  <a:cubicBezTo>
                    <a:pt x="266138" y="978690"/>
                    <a:pt x="249805" y="947108"/>
                    <a:pt x="272712" y="910357"/>
                  </a:cubicBezTo>
                  <a:cubicBezTo>
                    <a:pt x="323486" y="828702"/>
                    <a:pt x="317578" y="747981"/>
                    <a:pt x="270963" y="667028"/>
                  </a:cubicBezTo>
                  <a:cubicBezTo>
                    <a:pt x="237707" y="609204"/>
                    <a:pt x="225082" y="549995"/>
                    <a:pt x="244986" y="483131"/>
                  </a:cubicBezTo>
                  <a:cubicBezTo>
                    <a:pt x="252708" y="457408"/>
                    <a:pt x="242285" y="426353"/>
                    <a:pt x="241465" y="397465"/>
                  </a:cubicBezTo>
                  <a:cubicBezTo>
                    <a:pt x="240850" y="381142"/>
                    <a:pt x="239176" y="363176"/>
                    <a:pt x="244890" y="348507"/>
                  </a:cubicBezTo>
                  <a:cubicBezTo>
                    <a:pt x="259350" y="309454"/>
                    <a:pt x="279299" y="272445"/>
                    <a:pt x="293439" y="233141"/>
                  </a:cubicBezTo>
                  <a:cubicBezTo>
                    <a:pt x="300152" y="214256"/>
                    <a:pt x="302437" y="192349"/>
                    <a:pt x="300513" y="172069"/>
                  </a:cubicBezTo>
                  <a:close/>
                </a:path>
              </a:pathLst>
            </a:custGeom>
            <a:blipFill>
              <a:blip r:embed="rId3">
                <a:alphaModFix amt="57000"/>
              </a:blip>
              <a:tile tx="0" ty="0" sx="100000" sy="100000" flip="none" algn="tl"/>
            </a:blip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80508316"/>
      </p:ext>
    </p:extLst>
  </p:cSld>
  <p:clrMapOvr>
    <a:masterClrMapping/>
  </p:clrMapOvr>
</p:sld>
</file>

<file path=ppt/theme/theme1.xml><?xml version="1.0" encoding="utf-8"?>
<a:theme xmlns:a="http://schemas.openxmlformats.org/drawingml/2006/main" name="TornVTI">
  <a:themeElements>
    <a:clrScheme name="Custom 1">
      <a:dk1>
        <a:sysClr val="windowText" lastClr="000000"/>
      </a:dk1>
      <a:lt1>
        <a:sysClr val="window" lastClr="FFFFFF"/>
      </a:lt1>
      <a:dk2>
        <a:srgbClr val="131523"/>
      </a:dk2>
      <a:lt2>
        <a:srgbClr val="E7E6E6"/>
      </a:lt2>
      <a:accent1>
        <a:srgbClr val="3FB96C"/>
      </a:accent1>
      <a:accent2>
        <a:srgbClr val="699EFA"/>
      </a:accent2>
      <a:accent3>
        <a:srgbClr val="8039C1"/>
      </a:accent3>
      <a:accent4>
        <a:srgbClr val="D1971A"/>
      </a:accent4>
      <a:accent5>
        <a:srgbClr val="E62B59"/>
      </a:accent5>
      <a:accent6>
        <a:srgbClr val="9CA2AB"/>
      </a:accent6>
      <a:hlink>
        <a:srgbClr val="FFFFFF"/>
      </a:hlink>
      <a:folHlink>
        <a:srgbClr val="57618E"/>
      </a:folHlink>
    </a:clrScheme>
    <a:fontScheme name="Torn">
      <a:majorFont>
        <a:latin typeface="Verdana Pro Cond SemiBold"/>
        <a:ea typeface=""/>
        <a:cs typeface=""/>
      </a:majorFont>
      <a:minorFont>
        <a:latin typeface="Verdana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ornVTI" id="{D93270A2-BAD7-4DCC-9D1D-3427EACCFA88}" vid="{1B17486C-9B79-43FC-98F9-5BF7AA5600D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</TotalTime>
  <Words>193</Words>
  <Application>Microsoft Office PowerPoint</Application>
  <PresentationFormat>Grand écran</PresentationFormat>
  <Paragraphs>32</Paragraphs>
  <Slides>13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13</vt:i4>
      </vt:variant>
    </vt:vector>
  </HeadingPairs>
  <TitlesOfParts>
    <vt:vector size="17" baseType="lpstr">
      <vt:lpstr>Arial</vt:lpstr>
      <vt:lpstr>Verdana Pro</vt:lpstr>
      <vt:lpstr>Verdana Pro Cond SemiBold</vt:lpstr>
      <vt:lpstr>TornVTI</vt:lpstr>
      <vt:lpstr>Bienvenus à ISMO Tétouan   2025/2026</vt:lpstr>
      <vt:lpstr>Formateur</vt:lpstr>
      <vt:lpstr>Présentation PowerPoint</vt:lpstr>
      <vt:lpstr>Partage des cours</vt:lpstr>
      <vt:lpstr>Calcule de la moyenne</vt:lpstr>
      <vt:lpstr>Asséduité &amp; examens</vt:lpstr>
      <vt:lpstr>Apprendre à Apprendre</vt:lpstr>
      <vt:lpstr>Présentation PowerPoint</vt:lpstr>
      <vt:lpstr>Minis projets   &amp;   Présentations</vt:lpstr>
      <vt:lpstr>Présentation PowerPoint</vt:lpstr>
      <vt:lpstr>Les compétitions</vt:lpstr>
      <vt:lpstr>Débat Discussion ouverte</vt:lpstr>
      <vt:lpstr>Merci 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Oussama rahmouni</dc:creator>
  <cp:lastModifiedBy>OUSSAMA RAHMOUNI</cp:lastModifiedBy>
  <cp:revision>52</cp:revision>
  <dcterms:created xsi:type="dcterms:W3CDTF">2023-09-05T10:04:45Z</dcterms:created>
  <dcterms:modified xsi:type="dcterms:W3CDTF">2025-09-22T08:58:22Z</dcterms:modified>
</cp:coreProperties>
</file>